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74" r:id="rId3"/>
    <p:sldId id="275" r:id="rId4"/>
    <p:sldId id="27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73"/>
    <p:restoredTop sz="94674"/>
  </p:normalViewPr>
  <p:slideViewPr>
    <p:cSldViewPr snapToGrid="0" snapToObjects="1">
      <p:cViewPr varScale="1">
        <p:scale>
          <a:sx n="87" d="100"/>
          <a:sy n="87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2:16:19.96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2840 5415 0,'0'-17'16,"-18"17"0,36 0 30,-18 17-30,18 1-16,-1-1 16,-17 1-16,0 0 15,18-1-15,-1 1 0,1 17 16,-18-17-16,18 0 16,-1 17-16,19 0 15,-19-17-15,1-1 0,0 1 16,-1 0-16,1-1 15,-1 1-15,1 0 0,0-1 16,17 18 0,-17-17-16,17 17 15,-17-17-15,-1 0 0,1-1 16,-1 19-16,1-19 0,0 1 16,-18 0-16,17 17 0,19 0 15,-19-17 1,1-1-16,-18 19 0,18-19 0,-1 1 15,1 0-15,17 34 16,-17-16-16,-1-19 16,1 1-16,17 35 15,-17-18-15,0 0 0,-1-17 16,1 17-16,17 18 16,-17-35-16,35 35 15,-36-18-15,1-17 16,0 17-16,17 18 15,-17-18-15,-1 1 0,18 16 16,-17-16-16,0-19 16,-1 19-16,1-1 0,0 18 15,-1-36 1,19 19-16,-19-19 0,1 19 16,0-19-16,-1 19 0,18 17 15,-17-36-15,0 1 16,35 35-1,-36-18-15,1-17 0,0-1 16,-1 19-16,1-19 0,17 36 16,-17-18-16,17 18 15,-17-35-15,17 35 16,-17-36-16,-1 19 16,1-19-16,35 36 15,-36-35-15,1 17 16,0-17-16,-1 17 0,36 0 15,-35 1-15,17-19 16,0 36 0,1-35-16,-19 17 0,1-17 15,17 17-15,-17-17 0,0 17 0,34 18 16,-34-35 0,0-1-16,17 18 0,0 18 15,1-35-15,-19 17 16,18-17-16,1 35 15,-1-18-15,-17-17 16,17 17-16,-17-17 0,-1-1 16,19 19-16,-19-19 0,18 54 15,1-54-15,-19 19 16,1-19-16,0 19 0,35 17 16,-18-18-16,-18-18 15,1 19-15,17-19 16,-17 19-16,17-1 0,-17-17 15,0 17-15,17-17 0,-18 17 16,19 18-16,-1-18 16,-17-17-16,35 52 15,-36-52-15,1 17 16,17 0-16,-17-17 0,35 35 16,-36-18-16,1 0 15,17 1-15,1 17 16,-1-18-16,-18-17 15,1 17-15,0 0 0,-1 0 0,19 1 16,-1 17 0,0-18-16,-17 0 0,-1-17 15,1 17-15,17 0 0,-17 1 16,0-1-16,17 0 0,18 36 16,-35-36-1,34 36-15,-34-54 16,17 19-16,-17-1 0,17 0 15,1 0-15,16 18 16,-34-17-16,17-1 16,1 0-16,-19 0 0,19 1 15,-1-1-15,0 0 0,-17 0 16,17 1-16,0-1 0,-17 18 16,17-18-16,36 36 15,-36-18-15,0-18 16,1 18-16,-1-18 0,0 0 15,0 1-15,1-1 0,-19 0 0,19 1 16,-1-1-16,0 0 16,36 53-1,-54-70-15,1 17 16,0-17-16,17 0 16,-35-1-16</inkml:trace>
  <inkml:trace contextRef="#ctx0" brushRef="#br0" timeOffset="8879.9082">24395 8043 0,'0'0'15,"0"-17"-15,0-19 16,0 19-16,0-1 0,17-17 16,19-18-16,-19 35 15,1-17-15,-1 17 16,54-52-16,-36 52 16,1-17-16,-1 17 15,18-17-15,-18 0 0,71-18 16,-71 35-16,0 1 15,1-1-15,52-17 16,-53 17-16,0 0 16,1 1-16,17-1 0,-18 0 0,53 1 15,-53-1 1,1 1-16,-1-1 16,18 18-16,-18-18 0,18 1 15,-18 17-15,18-18 0,35 0 16,-52 1-16,-1-1 15,18 18-15,-18-18 0,0 18 16,-17-17-16,35 17 16,-18 0-16,1 0 0,-1 0 15,18 17 1,-18-17-16,0 0 0,-17 0 16,0 0-16,35 18 15,-36-18-15,1 0 0,-1 0 16,19 18-1,-19-1-15,1-17 0,0 18 16,-1-18-16,1 0 0,17 0 16,-17 0-16,-1 0 15,1 0 1,0 0-16,-18 18 16,17-18-16,1 0 0,0 0 15,-1-18-15,19 18 16,-19-18-1,1 18-15,-1-17 16,1 17-16,0-18 16,-1 18-1,-17-18-15,18 18 0,0-17 16,-1 17 0,1-18-16,0 0 15,-1 1 1,1 17-16,-18-18 0,18 18 15,-18-17-15,17 17 0,1-18 16,-18 0-16,17 18 16,1-17-16,0-1 15,-1 0-15,1 1 16,0 17-16,-1-36 16,1 19-16,0 17 15,17-35 1,-35 17-16,17 0 15,1 1-15,-18-1 0,35 0 16,-35 1-16,18 17 16,-18-18-16,18 18 0,-1-18 15,1 1-15,17-1 16,-17 1-16,-18-1 16,35 0-16,-17 1 15,-1-1-15,1 18 16,0-18-16,17 1 15,-17-1-15,-1 18 16,19-18-16,-19 1 0,1 17 0,35-36 16,-36 19-1,1 17-15,0-18 0,35 1 16,-36 17-16,1-18 16,35 0-1,-18 18-15,-17 0 0,17-17 16,-17 17-16,17-18 0,18 18 15,-36-18-15,1 18 16,17 0-16,-17 0 0,0 0 16,-1 0-16,19 0 15,-1 0-15,-18 0 16,19-17-16,-1 17 0,36 0 16,-36 0-16,0 0 15,0 0-15,-17 0 0,35 0 16,-18 0-16,-17 17 15,-1-17-15,36 18 16,-35-18-16,0 0 16,-1 18-16,19-18 15,-19 17-15,1-17 16,0 18-16,-1-18 0,1 18 16,-1-18-16,1 17 0,0 1 15,-1-18-15,1 17 0,0 1 0,17 0 16,-35-1-1,18-17-15,-1 18 0,-17 0 16,18-1-16,-18 1 16,17 0-16,-17 17 0,18-17 15,0 17 1,-18 0-16,0-17 0,17-1 16,-17 36-16,0-35 15,0 0-15,18-1 0,-18 18 16,0 1-1,-18-19-15,18 19 0,0-19 16,-17 1-16,17 0 0,0-1 16,-18 1-16,18-1 15,0 1-15,0 0 16,-18-1-16,18 1 0,-17 0 16,-1-1-16,1-17 15,-1 0 1,0 0-16,1 0 0,-1 0 15,0 0-15,-17 0 0,0-35 16,17 35-16,1-18 16,-1 1-16,-35-19 15,35 36-15,-17-17 16,-18-18-16,35 17 16,1 0-16,-1 1 0,1 17 15,17-18-15,-18 0 0,-17-17 16,17 17-1,0-17 1,1 0-16,-1 35 16,18-18-16,-18 1 0,1-1 15,-1 0 1,1 1-16,-1-1 16,0 0-1,1 18-15,-1 0 0,18-17 16,-35-1-16,17 18 15,0 0-15,1-17 0,-1 17 16,-17 0 0,0-18-16,17 18 0,0 0 15,1 0-15,-1 0 0,-17-18 16,17 18-16,0 0 16,1 0-16,-1 0 0,-17 0 15,17 0-15,-17 0 16,17 0-16,-17 18 15,17-18-15,1 0 16,-1 18-16,1-18 16,-19 17-16,19-17 15,-1 18-15,0-18 0,18 17 16,-17-17-16,-1 18 16,0-18-16,1 18 0,-1-1 15,-17 1 1,17-18-16,1 18 0,-1-1 15,0 1-15,1-18 0,17 18 16,-36-1-16,36 1 16,-35-1-1,17 1-15,1 0 16,17-1-16,-18-17 16,18 18-16,0 0 15,0-1-15,-17 1 16,17 0-1,0 17 1,0-18-16,0 1 0,-18 0 16,18-1-16,0 1 0,0 17 15,0-17 1,0 0-16,0 17 0,0 0 16,0 0-1,0-17-15,18 0 0,-18 35 16,17-18-1,-17-17-15,0-1 0,0 1 16,0 17-16,0 0 16,0-17-16,0 0 0,0-1 15,0 36 1,0-35-16,0-1 0,0 1 16,0 0-16,18-1 0,-18 1 15,0 0-15,0-1 0,17 19 16,-17-19-1,0 1-15,18 0 16,-18-1 0,0 1-16,0-1 0,18-17 15,-18 18-15,0 0 0,0-1 16,0 1-16,17 0 16,-17-1-16,0 1 15,0 0-15,0-1 16,-17 1-1,17-1-15,0 1 0,-18-18 16,18 18 0,-18-1-16,1 1 15,-1-18-15,18 18 16,-17-18-16,17 17 0,-18-17 16,0 0-16,18 18 15,-17-18-15,-1 18 0,0-18 16,18 17-1,-17-17-15,-1 18 0,0-18 16,1 17 0,-1-17-1,1 18-15,-1-18 16,0 0-16,1 18 0,-1-18 16,0 0-16,18 17 0,-17-17 15,-1 0-15,0 18 16,1-18-16,-18 18 15,17-18-15,0 0 0,18 17 16,-35-17 0,35 18-16,-18-18 0,18 18 15,-17-18-15,-1 17 16,0 1-16,18 0 0,-17-1 16,-1 1-16,0 17 15,18-17-15,-17-1 16,17 19-1,-18-19-15,18 19 16,0-19-16,0 18 0,0-17 16,0 0-16,18-1 0,-18 1 15,0 17 1,17-17-16,1 0 16,-18-1-16,0 1 0,18-1 15,-18 1-15,17 0 0,1-1 16,0 1-1,-1-18-15,1 18 16,-18-1 0,18-17-16,-1 18 15,1 0 1,0-1-16,-1 1 16,1 0-16,-1-18 15,1 17 1,0 1-16,-1-18 15,1 17-15,0-17 16,-1 0-16,1 0 16,0 0-1,-1 0-15,1 0 16,-1 0-16,1 0 16,0 0-16,-1 0 15,1 0-15,0 0 16,-1-17-1,1 17 1,0 0 0,-1 0-1,-17-18-15,18 18 0,-1 0 16,1 0 0,-18-17-16,18 17 15,-1 0 1,-17-18 15,18 18-31,-18-18 16,0 1-1,18 17-15,-18-18 16,0 0 0,0 1-1,17-1 1,-17 0-16,0 1 15,0-1-15,18 0 16,-18 1 0,0-1-16,0 1 0,0-1 15,0 0-15,0 1 16,18-1 0,-18 0-16,0 1 0,0-1 15,0 0-15,17-17 16,-17 0-16,0 17 15,18-17-15,-18 17 0,0-17 16,18 17-16,-18-17 16,17 18-16,-17-1 15,18 0 1,-1 1-16,1 17 0,-18-18 16,53-17-16,-35 17 15,-1 18-15,1-35 16,0 35-16,-1-18 0,1 18 15,-1 0-15,1-18 16,0 18-16,-1 0 16,1 0-16,0 0 0,52 0 15,-52 0 1,17 18-16,-17-18 0,-1 0 16,1 18-16,0-18 0,35 17 15,-36 1-15,1 0 16,-18-1-16,35 1 15,-35 0-15,18-1 16,-18 1-16,17 0 0,1 17 16,-18-18-1,18 1-15,-1 0 0,-17-1 16,18-17-16,-18 18 0,0 0 16,18-1-16,-18 1 15,0 0-15,17 17 16,-17-18-1,18-17-15,-18 18 0,0 0 16,0-1 0,0 1-16,0 17 15,18-17-15,-18 0 16,0-1 0,-18 1-1,18-1 1,-18 1-16,1 0 15,-1-1 1,0 19-16,18-19 16,0 1-16,-17 0 15,17-1-15,-18 19 16,0-19 0,18 1-16,0-1 15,0 1-15,0 0 16,0-1-16,0 1 0,0 0 15,0-1 1,0 1 0,0 0-16,0-1 0,0 1 15,-17 17 1,17-17-16,0-1 16,-18 1-1,18 0 1,0-1-16,0 1 15,0 0-15,0-1 16,0 1-16,0-1 0,0 1 16,-17 0-1,17-1-15,0 1 16,0 0-16,0-1 0,0 1 16,0 17-1,0-17-15,0 0 0,0-1 16,0 1 15,0-1-15,0 1-1,0 0 1,0-1-16,17 1 16,-17 0-1,18-1-15,-18 1 16,0 0-16,0-1 15,0 1-15,0-1 16,-18 1 0,18 0-1,0-1-15,0 1 16,-17 0-16,17-1 16,0 1-1,-18 0 1,18-1-1,0 1-15,-18-1 16,1 1 0,-1-18-16,18 18 15,-18-18-15,1 17 16,-1 1 0,0 0-1,1-18 1,17 17-16,-18-17 0,0 18 15,1 0 1,-1-1-16,1 1 16,-1 0-1,0-1 1,18 1-16,-17-18 16,-1 17-1,18 1-15,-18-18 0,18 18 16,-17-18-1,-1 17-15,0-17 16,18 18 0,-17-18-16,17 18 15,-35-1 1,35 1-16,-18-18 16,18 18-1,-18-18-15,18 17 16,0 1-1,-17-18 1,17 17 0,-18-17-1,18 18-15,-18-18 16,18 18-16,0-1 16,-17 1-1,17 0 1,0-1-16,-18 1 15,18 0 1,0-1 0,-18 1-1,18-1-15,0 1 16,-17 0 0,17-1-1,0 1-15,-18 0 0,18-1 16,0 19-16,-17 34 15,17-52-15,0-1 16,0 1 0,0 0-1,-18-1 1,18 1-16,0 0 16,-18-1-1,18 1-15,0 0 0,-17-1 0,17 1 16,-18 17-16,18 0 0,-18 1 15,1 52 1,-1-53-16,18-17 0,0-1 16,0 1-16,0 0 0,-18-1 15,18 1 1,-17-18 0,-1 0-1</inkml:trace>
  <inkml:trace contextRef="#ctx0" brushRef="#br0" timeOffset="14670.3218">12506 7867 0,'0'-18'16,"0"1"-1,18-1 1,-1 0-16,-17 1 16,18-1-16,0-17 15,-1 17-15,18 1 16,-17-1-16,0 0 0,17 1 15,-17-19-15,17 19 0,0-1 16,36-35 0,-36 36-16,0-1 0,18-17 15,-17 35-15,-1-18 16,0 0-16,0 18 0,1-17 16,34-19-1,-35 36-15,1-17 0,34-1 16,-52 1-16,52-1 15,-34 0-15,-1 18 16,0-17-16,1 17 0,-1-18 16,0 18-16,53-18 15,-52 1-15,87-1 16,-88 0 0,1 18-16,-1-17 0,-17 17 15,17 0-15,-18-18 0,19 18 16,-1 0-1,0 0-15,-17 0 0,0 18 16,-1-18-16,19 0 0,-19 0 16,54 0-16,-36 17 15,-17-17-15,17 0 0,35 0 16,-52 0 0,17 18-16,18 0 15,-35-18-15,0 17 0,34 1 16,-34-18-16,0 18 15,-1-1-15,19-17 16,-19 18-16,1-18 16,0 18-16,17-18 0,-17 17 0,17 1 15,-18-18 1,1 17-16,35 1 16,-35-18-16,-1 0 0,1 18 15,0-18-15,17 17 0,-18-17 16,1 0-16,17 18 0,18 0 15,-35-18-15,17 17 16,-17-17-16,-1 0 16,1 0-16,17 18 0,-17-18 15,0 0-15,-1 18 16,1-18-16,17 17 16,-17 1-16,0-1 0,-1-17 15,18 36-15,-17-19 16,0-17-16,-1 18 0,1 0 15,0-18-15,-1 17 16,36 1-16,-18 17 16,-17-35-16,0 0 0,-1 18 15,-17-1-15,18-17 16,0 18-16,-1 0 16,1-1-16,0 1 15,-18 0-15,17-18 16,1 17-16,-18 1 0,17-18 15,-17 18-15,18-1 16,0 1-16,-1 0 16,1-1-16,0-17 15,-18 18-15,17-1 16,1 1-16,-18 0 16,18-1-1,-1 1-15,-17 0 16,18-1-16,0 1 15,-1 0-15,1-1 16,-1-17-16,-17 18 16,18-18-16,-18 17 15,35 1-15,-35 0 16,18-18-16,-18 17 0,18-17 16,-18 18-16,17-18 0,-17 18 15,18-1-15,-18 1 16,0 0-16,18-1 15,-18 1 1,0-1-16,17 1 16,-17 0-1,18-1 1,-18 1-16,17 0 0,-17-1 16,18 1-16,-18 0 15,0-1 1,18-17-16,-18 18 15,0 0-15,17-18 0,-17 17 16,0 1-16,18 17 16,-18-17-1,18 17 1,-18-17-16,0-1 16,0 1-16,0 0 15,0-1 1,17 1-16,-17-1 0,0 1 0,0 0 15,0-1-15,0 19 16,18-19 0,-18 36-1,0-35-15,0-1 0,0 1 16,0 0-16,0-1 16,0 1-16,0 0 0,0 17 31,0-17-31,0-1 15,0 1-15,0 0 0,0-1 16,0 18 0,0-17-16,0 0 0,0-1 0,0 1 15,0 0 1,0-1-16,0 1 0,0 0 16,0-1-1,0 1-15,-18 17 16,18-17-16,0-1 15,0 1 1,0 0-16,0-1 16,-17 1-16,17 0 15,0-1 1,-18 1 0,18-1-1,0 1-15,0 0 0,-18-1 16,18 19-16,0-19 15,0 1 1,0 0-16,0-1 0,0 1 16,0 17-1,0-17-15,-17-1 0,17 1 16,0 0-16,0 17 16,-18-17-16,18-1 0,0 1 15,0 0-15,0-1 16,0 1-16,-18-1 0,18 1 0,0 0 15,0-1 1,-17 36 0,17-35-16,-18 0 0,18 17 15,0-18-15,0 1 16,0 0-16,0-1 0,-17 1 0,17 17 16,0-17-1,-18 0-15,18 17 16,-18 0-16,18-17 15,-17-1-15,17 19 0,0-19 0,-18 36 16,18-35 0,-18 0-16,18-1 0,-17 18 15,-1-17-15,18 0 16,-18 17-16,18-17 0,0-1 16,-17 1-16,17 0 0,-35 17 15,35-18-15,-18 1 16,18 0-16,-18 17 15,1 0-15,17-17 16,-18 35 0,0-35-16,18-1 0,-17 1 0,-1 17 15,18-17 1,-18-1-16,18 1 16,-17-18-16,17 18 15,-18-1-15,18 1 16,-18 17-1,1-17-15,17-1 16,0 1-16,-18 0 0,1-1 16,17 1-1,-18 0-15,0 17 32,1-17-32,17-1 0,-18 1 15,18-1 1,-18 1-16,18 0 0,-17-1 15,17 1 1,-18 0-16,18-1 16,0 1-16,-18 0 15,18-1-15,-17-17 0,17 18 16,0 0-16,0-1 16,0-34 30</inkml:trace>
  <inkml:trace contextRef="#ctx0" brushRef="#br0" timeOffset="19680.6267">3616 13458 0,'0'53'15,"0"-17"-15,18 17 0,-1 70 16,1-70-16,0 0 16,17 0-16,0 0 0,0-18 0,18 18 15,-17-35 1,-1-1-16,-18-17 0,19 0 16,-1-35-16,-17 0 15,-1 17-15,1-17 16,-18-36-16,0 36 0,0 0 15,0-36 1,0 53-16,-18 1 0,18-1 16,-17 18-16,17-17 15,0 34 1,0 18-16,17 18 16,-17-17-16,18-1 15,-18 0-15,18 0 0,17 36 16,-17-53-16,-18-1 15,17-17-15</inkml:trace>
  <inkml:trace contextRef="#ctx0" brushRef="#br0" timeOffset="19960.0661">4110 13776 0,'0'0'15,"18"-18"-15,-1 1 0,1 17 0,-1 0 16,1 17-1,-18 1 1,0 0-16,0-1 0,0 1 16,0 0-16,18-18 15,-1 0 1,1-18 0,0 0-16,-18 1 15,17-1-15,1 18 16,0 0-16,-1 18 15,1-1 1,-1 1-16,1 0 16,0-1-16,-1 1 0,-17-1 15</inkml:trace>
  <inkml:trace contextRef="#ctx0" brushRef="#br0" timeOffset="20464.661">4621 13670 0,'0'0'15,"-53"0"-15,36 18 0,-18 35 16,35-36-16,0 19 16,0-1-16,0 0 15,17 0-15,1-17 16,-1-18-16,1 0 0,0 18 16,-1-18-16,36-36 15,-17 1 1,-36 0-16,17-18 0,-17 18 15,18-1-15,-18-16 0,0-1 16,-18-53-16,1 53 16,-1 0-16,-35-53 15,18 71-15,17 0 0,-17-1 16,17 36-16,1 0 16,-1 18-16,18 0 15,0 34-15,18 1 0,34 88 16,-16-70-16,-1-18 15,0 0-15,18 0 0,18 35 16,-36-53-16,-17 1 16,-1 16-1,1-34-15</inkml:trace>
  <inkml:trace contextRef="#ctx0" brushRef="#br0" timeOffset="20848.1551">4198 13794 0,'0'0'15,"0"17"1,0 1-1,0 0-15,-18 34 16,18-34-16,18 35 16,-18-18-16,18 18 15,-1-53-15</inkml:trace>
  <inkml:trace contextRef="#ctx0" brushRef="#br0" timeOffset="21431.459">5098 13811 0,'17'0'47,"1"-17"-47,0-1 15,-1 0-15,-17 1 16,0-1-16,0-17 15,0 0-15,0 17 16,-17 0-16,-19 1 16,19-1-16,-19 18 0,19 18 15,-1-1-15,0 1 0,1 17 16,-1 18 0,18 0-16,18-18 0,-18 1 15,17-19-15,36 36 16,-35-35-16,35 17 15,-35-35-15,17 0 0,-18-18 16,1 18-16,-18-17 0,18-1 16,-18 0-16,0-34 15,17 34-15,-17 0 16,0-17-16,0 17 16,0 1-16,18-1 0,-18 0 15,18 18-15,-1-17 0,19-1 16,-19 18-16,1 0 15</inkml:trace>
  <inkml:trace contextRef="#ctx0" brushRef="#br0" timeOffset="22811.2829">5786 13388 0,'17'-53'0,"-17"-18"16,-17 195-16,34-300 0,-34 123 0,-19 0 15,-52-71 1,53 124-16,0 0 16,-1 0-16,19 36 0,-19 16 15,1 90-15,35-54 16,0 0-16,0 0 0,0-17 15,0 17-15,18-18 0,-1 1 16,19 35 0,-19-53-16,1-18 0,-18-17 15,18-1-15,-18 1 16,17-36-16,-17-17 16,-17-18-1,17 18-15,-18-18 16,18 18-16,0 17 0,18-35 15,-1 35-15,1 18 16,-1-17-16,36-1 16,-35 18-16,17 0 15,-17 0-15,0 0 0,-1 0 16,1 0-16,-1 18 0,-17-1 16,0 1-16,0 17 15,0-17-15,0 0 0,0 17 16,0 0-16,0-17 15,0-1-15,18 1 0,0-18 0,-18 18 16,17-18-16</inkml:trace>
  <inkml:trace contextRef="#ctx0" brushRef="#br0" timeOffset="22960.9547">5909 13406 0,'0'-18'16,"0"36"15</inkml:trace>
  <inkml:trace contextRef="#ctx0" brushRef="#br0" timeOffset="23134.346">6050 13617 0,'0'0'0,"18"18"0,17-18 16,0 0-16,1 0 0,52 0 15,-53 0-15,-17-18 16,-1 18-16,1-17 0,-18-1 16,-35 0-1</inkml:trace>
  <inkml:trace contextRef="#ctx0" brushRef="#br0" timeOffset="23321.516">6103 13212 0,'0'0'0,"0"35"16,0 0-16,18 0 0,-18 18 15,0 0-15,0 106 16,0-106-1,17 53-15,-17-71 16,18 0-16,0 18 16,-18-35-16</inkml:trace>
  <inkml:trace contextRef="#ctx0" brushRef="#br0" timeOffset="23545.5278">6227 13159 0,'0'0'0,"0"35"0,17 0 15,-17 36-15,18-18 16,-1 17-16,-17 18 0,18-17 16,-18 0-16,18-1 0,-18-17 15,17 18-15,1 17 16,0-35-16,-1-18 0,1-17 15,0-1-15</inkml:trace>
  <inkml:trace contextRef="#ctx0" brushRef="#br0" timeOffset="23705.7242">6562 13723 0,'0'53'15,"0"-35"-15,0-1 16,17 36-16,-17-35 16,0-1-16</inkml:trace>
  <inkml:trace contextRef="#ctx0" brushRef="#br0" timeOffset="23838.7794">6544 13441 0,'18'-18'15,"-36"36"-15</inkml:trace>
  <inkml:trace contextRef="#ctx0" brushRef="#br0" timeOffset="24483.3165">6703 13829 0,'0'0'16,"0"18"-16,0-1 16,17-17-1,1 0-15,0 0 16,-1-17-16,19-1 15,-19 18-15,1-18 16,17 1-16,-17 17 16,-1-18-16,-34 18 47,-1 0-32,1 18-15,17-1 16,0 1-16,0 0 15,17-1 1,1 1-16,-1-18 16,1 0-1,0-18-15,-1 18 16,-17-17-16,18-1 0,-18 0 16,18 18-1,-1 0-15,19 36 16,-19-1-1,1 18-15,17-18 0,18 71 16,-35-53-16,17 17 16,0 36-1,-35-53-15,0 0 0,0-18 0,-17 36 16,-1-54-16,0 1 16,1-18-16,-1 0 15,-17-18-15,17 1 0,0-54 16,18 36-16,0-36 15,18 19-15,17-37 0,36-52 16,-36 71 0,18-1-16,18 18 0,-36 18 15,18 0-15,-18-1 0,-17 19 16,-1-1-16</inkml:trace>
  <inkml:trace contextRef="#ctx0" brushRef="#br0" timeOffset="27543.9441">26282 13635 0,'0'0'15,"-53"18"-15,18 17 0,17 0 16,-35 53-16,53-35 16,0 0-16,0-18 0,18 18 15,17-17-15,-17-19 16,17 1-16,18-1 0,-18-17 0,1 0 15,-1-17-15,35-36 16,-52 0 0,-18 0-16,0 18 15,0 0-15,-18-18 0,1 17 0,-19 1 16,1-18 0,0 53-16,17-17 0,1 17 15,17 17 1,0 1-16,17-1 15,19-17-15</inkml:trace>
  <inkml:trace contextRef="#ctx0" brushRef="#br0" timeOffset="27805.0505">26670 13794 0,'35'105'0,"-70"-210"0,70 246 15,-17-124-15,0 19 16,17-1-16,-18-35 16,1 0-16,17 0 15,-17-18-15,0 1 16,-18-1-16,0-17 0,0-1 16,0 1-16,0-35 15,0 34-15,0 19 0,0-19 16,0 19-16,0-1 15,0 1-15</inkml:trace>
  <inkml:trace contextRef="#ctx0" brushRef="#br0" timeOffset="28223.3289">27005 14005 0,'18'0'16,"-1"0"-16,1-17 16,17-19-16,-17 1 15,-18 0-15,0 17 0,0-17 16,0 17-16,0 1 16,-18-1-16,1 18 0,-36 0 15,35 0-15,-35 71 16,53-54-1,0 18-15,0 18 16,18-35-16,17 17 16,0-17-16,-17-18 15,0 18-15,17-18 0,-17 0 16,-1-36 0,-17 19-16,18-1 0,-18-17 15,18-18 1,-18 35-16,17 1 0,-17-1 15,18 18 1,-1 0-16,19 18 16,-19-18-16,54 17 15,-53-17-15,17 0 16</inkml:trace>
  <inkml:trace contextRef="#ctx0" brushRef="#br0" timeOffset="28667.4923">27464 13159 0,'0'0'0,"-18"0"0,-17 17 16,17 19-16,18 69 16,0-34-16,0-1 15,0 1-15,18 0 0,-1-18 16,1 17-16,0-17 0,-1 0 15,-17-18-15,18 0 0,-18 18 16,0-35-16,-18-18 16,1 0-1,-1-18-15,18-17 16,-18-18-16,1 18 16,17 17-16,0 1 0,17-1 15,1 0-15,35 18 16,-35 0-16,17 0 15,-17 0-15,17 0 16,18 18-16,-36 0 0,1-18 16,0 17-16,-1-17 15,-17 18 48,18-18-48</inkml:trace>
  <inkml:trace contextRef="#ctx0" brushRef="#br0" timeOffset="28789.8548">27746 13600 0,'-18'-36'15,"36"72"-15,-18-72 31</inkml:trace>
  <inkml:trace contextRef="#ctx0" brushRef="#br0" timeOffset="28983.0874">27940 13635 0,'53'0'15,"-106"0"-15,141 0 0,-53-18 0,18 18 16,-17-17-16,-1 17 0,0-18 16,18 0-1,-35 1-15,-36-19 16,1 19-16</inkml:trace>
  <inkml:trace contextRef="#ctx0" brushRef="#br0" timeOffset="29140.3809">28028 13282 0,'0'0'16,"0"88"-16,0-17 0,18-18 16,-1 17-16,1 1 15,17 70 1,1-70-16,-19-19 0,1-16 0,0 34 16,-18-52-16,0 0 15</inkml:trace>
  <inkml:trace contextRef="#ctx0" brushRef="#br0" timeOffset="29355.5734">28205 13264 0,'0'142'15,"0"-284"-15,0 372 0,0-160 16,17 19-16,-17-19 0,36 36 16,-19-53-16,-17-18 15,35 18-15,-17-53 16,0 18-16</inkml:trace>
  <inkml:trace contextRef="#ctx0" brushRef="#br0" timeOffset="29527.8242">28434 13688 0,'0'0'0,"0"35"0,18 18 16,-1 0 0,1-18-16,-1-17 0,1 17 15,0-35 1</inkml:trace>
  <inkml:trace contextRef="#ctx0" brushRef="#br0" timeOffset="29661.4285">28557 13353 0,'0'0'16,"36"0"-16,-36 17 0,17 19 15</inkml:trace>
  <inkml:trace contextRef="#ctx0" brushRef="#br0" timeOffset="30323.8277">28628 13952 0,'0'0'0,"0"-17"0,18-54 16,-18 36-16,17-18 15,1 18 1,-18 17-16,17 0 0,-17 1 16,0-1-16,18 36 15,-18 35 1,0-36-16,0 19 16,0-1-16,18-17 0,-18 17 15,35-18-15,-17 1 16,17-18-16,-17 0 0,-1-18 15,19 1-15,-19-1 16,1 1-16,17-36 16,-17 35-16,-18 0 0,0 1 0,-18-1 15,-17 18 1,17 0-16,1 35 16,-1-17-16,18 35 15,0-35-15,0 17 0,0-18 16,0 1-16,18 0 0,-1-18 15,18 17 1,-17-17-16,0 0 16,-1-17-16,19 17 15,-36-18-15,17 18 0,1 18 16,0 35 0,-1 35-16,-17-35 15,18 0-15,-18 17 16,17-17-16,-17 53 15,0-71-15,-17 18 16,-1-18-16,-17-35 16,0 18-16,17-18 0,-17 0 15,-1-18-15,1-17 16,18 0-16,17 0 0,0-18 16,17 0-16,54-53 15,-18 35-15,17 1 0,54-54 16,-54 54-1,1 35-15,-18-1 0,-18 1 16,0 17-16,-17-17 16</inkml:trace>
  <inkml:trace contextRef="#ctx0" brushRef="#br0" timeOffset="30484.2879">29827 13882 0,'0'0'0,"0"-18"0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2:17:02.75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2663 6297 0,'0'18'16,"18"35"0,-18 0-16,35 105 15,-17-69-15,0 16 16,-1-16-16,-17-1 0,36 53 16,-19-88-16,19 0 15,-19-36-15,18-17 16,-17-17-16,0-1 0,-1-17 15</inkml:trace>
  <inkml:trace contextRef="#ctx0" brushRef="#br0" timeOffset="196.6704">3069 6456 0,'0'0'16,"35"88"-16,-17-17 0,-18-1 15,18 1-15,-18-1 0,17 1 16,1-18-16,0 35 16,-1-35-16,1 0 15,0-36-15,-36-17 16</inkml:trace>
  <inkml:trace contextRef="#ctx0" brushRef="#br0" timeOffset="330.2833">2769 6879 0,'36'0'16,"-72"0"-16,107 0 0,-1-17 15,-17 17 1,36-18-16,-54 18 16</inkml:trace>
  <inkml:trace contextRef="#ctx0" brushRef="#br0" timeOffset="667.9131">3281 6897 0,'0'0'16,"17"70"-16,1-34 0,0-1 0,17 0 16,-17-17-1,35-1-15,0-17 16,-36-17-16,1-1 15,-1-17-15,1 0 0,-18-18 16,0 17-16,-18-16 16,18 34-16,-17 0 15,-1 18 1,18 18 0,0 0-16,18 17 0,-1 18 15,1-36-15,17 36 16,-17-35-16,17 0 15,-17-1 1,0-17-16,-1 18 16</inkml:trace>
  <inkml:trace contextRef="#ctx0" brushRef="#br0" timeOffset="1152.9338">3792 6932 0,'0'88'16,"0"-176"-16,18 212 0,-18-89 0,18 0 16,-18-17-16,17-18 15,-17-36 1,0-16-1,0 16-15,0-52 16,0 53-16,18 0 16,-18-18-1,18 53-15,-1-18 0,-17 36 16,35 35-16,-35-18 16,0 35-1,18-52-15,-18 0 0,0-1 16,0 1-16,18-18 15,-18-18-15,0 1 16,17-36 0,1 35-16,0-17 15,-18 17-15,17 18 16,1 0 0,0 18-16,-18-1 15,17 19-15,1 17 16,-18-18-16,18-17 0,17 34 15,-18-52-15,19 18 16,-19-18-16</inkml:trace>
  <inkml:trace contextRef="#ctx0" brushRef="#br0" timeOffset="1606.725">4322 6950 0,'-18'17'15,"36"-34"-15,-54 52 16,36 0 0,0-17-16,18 0 15,0-1-15,-1-17 0,36 0 16,-35-17-16,-18-1 16,0 0-16,0-17 15,-18 35-15,0-18 16,1 1-1,-1 17-15,18 17 16,0 19 0,0-1-16,35 0 15,-17-17 1,0-18-16,17 17 16,0-17-16,-17 0 15,0-17-15,-18-1 0,17 1 16,-17-1-16,0 0 15,0 1-15,18-1 0,-1 18 32,1 35-17,0-17-15,-1 0 16,19 17-16,-1-18 16,-17-17-16,17 18 15,-17-18-15</inkml:trace>
  <inkml:trace contextRef="#ctx0" brushRef="#br0" timeOffset="1924.4128">4974 6932 0,'18'0'16,"-1"0"-16,19 0 16,-36-18-16,35 1 15</inkml:trace>
  <inkml:trace contextRef="#ctx0" brushRef="#br0" timeOffset="2526.1877">5486 7214 0,'17'0'15,"-17"-17"-15,18-1 0,0 0 16,35-52-16,-18 17 16,18-71-16,-36 54 15,1-89-15,-18 89 16,0-72-1,-18 72-15,-35-36 16,36 71-16,-1 17 16,-17 1-16,17 17 0,-17 35 15,0 0-15,17 53 16,18-17-16,0-18 16,18 17-16,-1-17 0,54 88 15,-36-88-15,53 35 16,-35-52-16,0-19 15,-18 1-15,1-18 0,34 0 16</inkml:trace>
  <inkml:trace contextRef="#ctx0" brushRef="#br0" timeOffset="3026.4316">5944 6932 0,'18'18'0,"-36"-36"0,54 53 16,-19-35-16,36-17 16,-35-19-16,-1-16 15,1 34-15,-18-17 16,0-18 0,-18 35-16,1-35 15,-1 53-15,-17-17 16,17 17-16,1 17 0,-1 1 15,18-1-15,0 1 16,18 0-16,-18 17 16,35 0-16,-17-17 15,17 0-15,0-1 16,-17-17-16,-1 0 0,19 0 16,-19 0-16,1 0 15,-18 18 16,18 17-15,-1 0-16,18 18 16,-17-35-16,17-18 15,-17 0-15,17-18 16,-17 1-16,-18-19 16,0 1-16,-18-18 15,1 18-15,17-36 16,-18 54-16,18-19 15,0 19-15,18 17 16</inkml:trace>
  <inkml:trace contextRef="#ctx0" brushRef="#br0" timeOffset="3721.1605">6544 6897 0,'35'-18'15,"-70"36"-15,88-53 0,-35-1 16,-1 19-16,1-19 16,-36 19-16,1 17 15,-1 0 1,0 35-1,1-17-15,17 17 0,17 18 16,1-36-16,17 19 16,-17-19-16,17-17 15,18 0-15,-35 0 16,17-17 0,-17-19-16,-1 19 0,1-1 15,0-17-15,-18 17 16,0-17-16,17 0 0,-17-18 15,0 18-15,0-18 16,0 17-16,0-17 16,0 36-16,0-54 15,0 54-15,0-54 16,0 53-16,-17-35 16,-1 36-16,0-36 15,18 35-15,-17-17 16,17 17-16,-18 1 15,18-19-15,0 19 16,0 34 0,0 36-16,18-17 15,-18 17-15,17-18 0,1 18 16,-18 0-16,18 70 16,-1-70-16,18 53 15,-17-71-15,-18 18 16,35 18-16,-17-36 15,0-17-15,-18-1 16,17 1-16,1-1 0,-18 1 31,18-18-15,-18-18 0,0 1-16</inkml:trace>
  <inkml:trace contextRef="#ctx0" brushRef="#br0" timeOffset="5873.6015">7955 6632 0,'0'-35'15,"18"17"-15,-1-17 16,-17 0-16,36-53 16,-36 52-16,35-17 15,-17 36-15,-1 17 0,19 0 16,-19 0-16,1 35 16,-1 0-16,-17 18 15,0-18-15,18 18 16,-18-35-1,0 35-15,0-35 16,18-18 0,-1-36-1,19-17 1,-36 36-16,35-19 16,-35 19-16,18-18 15,-1 35-15,1-18 16</inkml:trace>
  <inkml:trace contextRef="#ctx0" brushRef="#br0" timeOffset="6234.7874">8026 6844 0,'0'0'16,"-18"0"-16,0-18 16,36 1-1,-18-1-15,18 0 0,17-17 16,-17 17-16,-1 18 16,1 0-16,17 36 15,-35-19-15,18 1 16,17 17-1,-35-17-15,35 0 16,-35-1-16,18-17 0,0 0 16,-1-17-16,1-19 15,0 19-15,-18-1 16,35-17 0,-35 17-16,17 0 0,1 1 15,0-1-15</inkml:trace>
  <inkml:trace contextRef="#ctx0" brushRef="#br0" timeOffset="6612.4756">9084 6385 0,'0'-17'16,"0"34"-16,-18-34 0,-17 17 16,17 17-16,-34 36 15,34-18-15,18 18 0,-18-17 16,36 17-16,0 35 16,17-71-16,18 36 15,-18-53-15,0 0 16,54-17-16,-54-19 15,0 19-15,0-18 0,1-54 16,-36 54-16,0-36 16,-18 36-1,-17 0-15,-1 17 0,1 1 16,0 17-16,-18 0 16,35 17-16,-17 19 15,35-19-15,18 1 16,-1 17-16</inkml:trace>
  <inkml:trace contextRef="#ctx0" brushRef="#br0" timeOffset="7469.9719">9666 6579 0,'0'18'31,"0"0"-15,18-18 15,-18 17 126,17 1-142,1-18 1,0 18-16,-1-18 15,-34 0 48,17-18 78,0 0-126,-18 1 1,0 17 15,18 17-15,-17 1-16,17 0 15,0-1-15,17 1 16,-17-1 0,18-17-16,0 0 15,-1 0 1,1 0-16,-18-17 15,18 17-15,-18-18 0,0 1 16,-18-1 0,0-17-16,1 35 15,-1-18 1,0 18-16,1 18 16,34-1-1</inkml:trace>
  <inkml:trace contextRef="#ctx0" brushRef="#br0" timeOffset="7724.6086">10160 6156 0,'-18'35'0,"-17"36"15,17-18-15,-17 0 16,0 17-16,0 1 0,-36 88 16,36-89-16,0 18 15,17-35-15,0-18 16,1 18 0,17-35-16,0 0 0,17-18 15</inkml:trace>
  <inkml:trace contextRef="#ctx0" brushRef="#br0" timeOffset="7958.1698">10178 6791 0,'0'0'0,"0"18"0,0 17 15,17-17 1,1-18-1,0 0-15,-1-18 16,1 0-16,-18-17 16,0 17-16,0 1 15,-35-36 1,17 53-16,0-18 0,-35 18 16</inkml:trace>
  <inkml:trace contextRef="#ctx0" brushRef="#br0" timeOffset="25193.3253">11324 9419 0,'0'-17'15,"18"17"1,-1 0-16,19 0 16,17 0-16,0 0 15,35 0-15,-18 0 0,142 0 16,-89-18-16,1 18 15,-1 0-15,142-18 16,-124 18-16,-35-17 0,88-1 16,-71 0-1,-87 18-15,-36 18 16</inkml:trace>
  <inkml:trace contextRef="#ctx0" brushRef="#br0" timeOffset="26922.289">10989 9737 0,'0'-18'16,"0"36"0,0 35-1,0-18-15,0 71 16,-18-53-16,18 17 16,0-17-16,0 71 15,18-72-15,-18 1 0,18-17 16,-18-1-16,17 36 15,1-54-15,0 1 16,-18-1 0,-18-17-1</inkml:trace>
  <inkml:trace contextRef="#ctx0" brushRef="#br0" timeOffset="27228.9409">10848 10266 0,'0'0'0,"0"17"0,0 1 0,0 0 16,0 35-16,0-18 15,18 0-15,-1 36 16,1-36-16,-1 0 0,-17-17 15,53 17 1,-35-17-16,0-18 0,-1 0 16,1 0-16,0-18 0,35-17 15,-18 0-15,-18-1 16,19 1-16,-19 0 0,36-18 16,-17 35-1,-36 1-15</inkml:trace>
  <inkml:trace contextRef="#ctx0" brushRef="#br0" timeOffset="31861.033">10619 11818 0,'17'18'16,"-17"17"-16,18 18 0,-18 17 15,35 72-15,-17-72 16,-1 107 0,-17-107-16,0 1 0,18-36 15,-18 0-15,0 0 16,18-52 0,-18-54-16,0 36 15,17-71 1,1 71-16,0 0 0,35-18 15,-18 35-15,18 18 16,-36 18-16,1 17 16,0 0-16,-1 1 0,-17-1 15,18 18-15,0 17 16,-18-34-16,0-19 0,17 18 16,1-35-1,0-35 1</inkml:trace>
  <inkml:trace contextRef="#ctx0" brushRef="#br0" timeOffset="32005.7193">11218 12418 0,'0'0'16,"0"70"-16,18 1 15,0-36-15,-1 0 0,19 1 16,-19-19-16,1-17 15</inkml:trace>
  <inkml:trace contextRef="#ctx0" brushRef="#br0" timeOffset="32500.5388">11536 12383 0,'0'0'0,"-35"35"15,17-35-15,0 35 16,18 0-16,0 1 15,0-19-15,36 1 16,-19-18-16,18 0 16,-17 0-16,0-18 15,-1 1 1,-17 34 0,0 54-1,18-18-15,-18 0 16,18 0-16,-1 70 15,1-70-15,-18 0 16,0 0-16,0-18 0,0 0 16,0-17-16,-18 0 15,1-18-15,-19 0 16,19-18-16,-19-35 16,19 0-16,-1-35 15,18 17-15,0-70 16,0 71-16,0-36 15</inkml:trace>
  <inkml:trace contextRef="#ctx0" brushRef="#br0" timeOffset="32766.9336">11695 12047 0,'0'0'0,"17"53"0,1 35 16,0-17-16,-1 88 15,1-89-15,-1-17 0,19 18 16,-19-54-16,-17 1 15,18 0-15,-18-36 16,18-17 0,-18 17-16,17 1 15,-17-19-15,18 36 16,0 0-16,-1 18 16,1 17-16,17 0 15,-17 1-15,-1-1 16,1-17-16,-18-1 15,-18 1 1</inkml:trace>
  <inkml:trace contextRef="#ctx0" brushRef="#br0" timeOffset="32912.2944">11201 12136 0,'0'0'16,"35"-18"-16,-17 0 0,17 18 16</inkml:trace>
  <inkml:trace contextRef="#ctx0" brushRef="#br0" timeOffset="33924.6323">12612 12277 0,'0'0'15,"53"106"-15,-18-36 0,18 36 16,-35-71-16,34 18 16,-34-35-16,17-18 15,-17-18 1,-18-35 0,-18 18-16,1-36 15,-1 36-15,18 0 0,0 0 16,0-1-16,0 19 0,18-1 15,17-17 1,-17 17-16,35 18 16,-18 0-16,18 18 15,-36-1-15,36 1 16,-35-18-16,0 18 16,-18-1-16,-18 1 15,0 17 1,-17 18-16,35-35 15,-18 52-15,18-34 16,18-1-16,0-18 16,35-17-1,-36 0-15,19-17 0,-19-1 16,1 1-16,17-19 16,-35 1-16,0 0 0,0 17 15,0-17-15,-18 17 0,1 1 16,-1 17-16,36 17 47,-1 18-47,1-35 15,17 18-15,-17 0 16,0-18 0,-36 0-1,0-36-15,1 19 16,-1-36-16,18 35 15,18-35-15,-18 36 16,53-19-16,-36 36 16,19-17-16,-1 17 15,0 0-15,0 17 16,-17-17-16,-18 18 16,0 0-16,0-1 15,0 1-15,0 0 16,0-1-16,0 1 15,0 0-15,0 17 16,18-18-16,-1 36 16,1-35-16,0 0 0</inkml:trace>
  <inkml:trace contextRef="#ctx0" brushRef="#br0" timeOffset="34073.4698">13564 12435 0,'0'0'15,"-17"-52"-15,-1 16 0,0-52 16,1 70-16,17-35 16,0 18-16,0 18 15,17-1 1,1 0 0</inkml:trace>
  <inkml:trace contextRef="#ctx0" brushRef="#br0" timeOffset="34830.5138">13776 12418 0,'0'0'16,"0"35"-16,0-17 0,18-1 15,-18 1-15,-18-18 16,0-18-1,18 1-15,-17-1 16,17 0-16,0 1 0,0-1 16,0-17-1,0 17-15,17 1 0,1 17 16,0-18 0,-1 18-1,-17 18-15,-17-18 47,17 17-16,-18 1-15,0 0-16,18 17 0,-17 0 16,17-17-16,0 35 15,17-36-15,-17 1 16,18-18-16,0 18 15,-1-18-15,1 0 0,0 0 16,-1-18-16,1 0 0,-18 1 16,17-1-16,-17-35 15,0 35-15,0 1 16,0-1-16,-17-17 16,34 53 15,-17-1-31,36 36 15,-36-18-15,17-17 16,-17 0-16,18-1 16,-18-34-1,-18-19 1,18 19 0,0-19-16,0 1 15,18 0-15,35 17 16,-35 1-16,17 34 15,0-17-15,-17 36 0,-18-19 16,17 36 0,1-18-16,-18-17 0,0 0 15,0 17-15,18 0 16,-18-17-16,17-18 16</inkml:trace>
  <inkml:trace contextRef="#ctx0" brushRef="#br0" timeOffset="35196.839">14305 12524 0,'35'17'15,"-17"1"-15,0-18 16,52 0-16,-52-18 15,17 1-15,0-1 16,-17 0-16,0 1 0,-1-36 16,-17 18-16,0-1 15,0 19-15,-17-1 16,-1 18-16,-17 0 16,0 35-1,17-17-15,0 0 0,18-1 16,18 18-16,35 18 15,-18-35-15,71 0 16,-53-1-16,53-17 16,-71-17-16,18 17 15,0-18-15,-36 18 0,-17-18 16</inkml:trace>
  <inkml:trace contextRef="#ctx0" brushRef="#br0" timeOffset="42054.2875">16739 9490 0,'18'0'0,"105"0"16,-34 0-16,-1-18 0,159 18 15,-106 0-15,159 0 16,-142 0-1,1 0-15,-18 0 0,18 0 16,-18 0-16,106-18 16,-141 1-16,17 17 15,-87 0-15</inkml:trace>
  <inkml:trace contextRef="#ctx0" brushRef="#br0" timeOffset="43973.9401">16828 11712 0,'0'0'0,"0"-35"0,0 0 16,-18 35-16,18 17 16,18 19-1,-18 17-15,0-1 0,17 19 16,-17 0-16,18 70 15,-18-53-15,0 35 16,0-70-16,0 35 16,0-70-16,-18-18 0,18-18 15,18-34 1,-1-1 0,1-36-16,0 54 15,-1 17-15,1-17 0,35 35 16,-35 0-16,17 53 15,-35-18-15,17 1 16,-17 34 0,0-34-16,0-1 0,0-18 15,0 1-15,18 0 16,0-18 0,17-36-1,-17 19-15</inkml:trace>
  <inkml:trace contextRef="#ctx0" brushRef="#br0" timeOffset="44106.692">17251 12312 0,'0'0'0,"0"18"16,0 35-1,17-36-15,-17 1 16,36 17 0,-19-17-16,1-18 0,0 0 15,-18-18-15</inkml:trace>
  <inkml:trace contextRef="#ctx0" brushRef="#br0" timeOffset="44195.257">17286 12100 0,'0'0'16,"35"0"-16,-17 18 0</inkml:trace>
  <inkml:trace contextRef="#ctx0" brushRef="#br0" timeOffset="44584.894">17551 12241 0,'0'0'16,"-18"18"-16,0 0 0,1-1 15,-1 1-15,18 17 0,-17-17 16,17 17-16,0-17 0,17 17 16,18-17-16,1-18 15,-1 0-15,0-18 16,-17 0-1,0-17-15,-18 18 16,0-1-16,-18 0 16,18 36-1,0 35-15,0-18 16,0 0-16,18 1 0,-1 52 16,1-53-16,-18 36 15,0-36 1,0-17-16,-18-1 15,1 1-15,-1-18 0,-35 0 16,35-18-16,-17 1 16,0-1-16,17-17 0,1 17 0,-19-53 15,36 19 1,0-54 0,0 35-16,18-17 0</inkml:trace>
  <inkml:trace contextRef="#ctx0" brushRef="#br0" timeOffset="44868.5512">17674 11853 0,'0'0'0,"35"124"15,-17-54-15,-18 1 0,18-1 16,17 54-16,-17-71 16,35 17-1,-53-52-15,17 0 16,18-36-16,-17-52 15,-18 52-15,18-53 16,-18 54-16,17-1 16,-17 0-16,36 36 15,-36 0-15,17 52 16,1-34-16,0 16 16,-18-16-16,17-1 15,1-17-15,0-18 16</inkml:trace>
  <inkml:trace contextRef="#ctx0" brushRef="#br0" timeOffset="45427.8466">18468 11800 0,'0'0'16,"35"124"-16,-17-54 0,35 72 16,-36-90-1,1 1-15,0 36 16,-1-54-16,-17 0 15,0-17-15,0-36 16,-17-35 0,17 36-16,0-19 0,17 19 15,19-19-15,-1 36 16,-17 0-16,34 18 16,-16 17-16,-19 1 15,-17-19-15,0 1 0,-35 17 16,17-17-16,-34-18 15,16 0 1,19 0-16,-19-18 16,36 1-16,0-1 0,0 0 15</inkml:trace>
  <inkml:trace contextRef="#ctx0" brushRef="#br0" timeOffset="45562.877">18927 12294 0,'17'53'16,"-34"-106"-16,34 142 0,1-72 16,-18 1-16,17-18 0,1 17 15,0-17 1</inkml:trace>
  <inkml:trace contextRef="#ctx0" brushRef="#br0" timeOffset="45682.1478">18944 12030 0,'18'-18'0,"-36"36"0,53-36 15,-17 18-15</inkml:trace>
  <inkml:trace contextRef="#ctx0" brushRef="#br0" timeOffset="46269.5388">19173 12259 0,'0'0'16,"-17"53"-16,17-18 0,0 18 16,0-35-16,35 17 15,-17-35-15,17 0 16,-17 0-16,-1 0 0,19-35 15,-36 17-15,0 1 16,0-19-16,0 1 16,-18 0-1,-17 17-15,17 18 0,0 0 16,18 18 0,0 17-16,0 0 15,36 1-15,-19-19 16,19-17-16,-1 35 15,0-35-15,-17 0 16,-1 0 0,-17-17-16,18-1 15,-18 1 1,0-1-16,0 0 16,0 1-16,0-1 0,18 18 15,-1-18 1,1 18-16,0 0 0,-1 0 15,1 0-15,35 18 16,-36 0-16,19 17 16,-36-17-16,17-1 15,-17 1-15,0 17 16,-17-17 0,-19-1-16,19-17 15,-18 0-15,17-17 16,0 17-16,-17 0 0,0-18 15,35 0 1,-18 1-16</inkml:trace>
  <inkml:trace contextRef="#ctx0" brushRef="#br0" timeOffset="57810.2018">21678 11695 0,'0'35'16,"0"18"-16,18 0 16,-18 35-16,35 194 15,-35-194 1,0-17-16,18-1 0,-18-34 15,0-1-15,17-17 16,1-54 0,-18-34-1,18 17-15,-1-35 16,-17 52-16,18 1 0,0 17 16,17 1-16,-17 17 15,34 17-15,-34 1 16,17 88-1,-17-71-15,-18 1 16,18-19-16,-1 18 16,-17-17-16,18-18 15,0-18-15,-18 1 16</inkml:trace>
  <inkml:trace contextRef="#ctx0" brushRef="#br0" timeOffset="57921.0383">22154 12330 0,'0'70'16,"0"-140"-16,0 193 0,18-88 0,0 18 16,-1-35-16</inkml:trace>
  <inkml:trace contextRef="#ctx0" brushRef="#br0" timeOffset="58060.1086">22172 12083 0,'0'0'0,"-18"0"0,36 0 16,0 35-1,-1 0-15,1-17 0</inkml:trace>
  <inkml:trace contextRef="#ctx0" brushRef="#br0" timeOffset="58444.9618">22331 12347 0,'-35'53'15,"70"-106"-15,-88 124 0,53-18 16,0-36-16,18 19 16,-1-19-16,18-17 15,-17 0-15,0 0 0,17 0 16,-17-35-16,-1 17 15,1 1 1,-18-1-16,0 36 16,0 52-1,0-17-15,35 71 16,-17-71-16,0 52 16,-1-69-16,1 34 15,-18-52-15,-18 0 16,1-18-16,-19-18 15,19-17-15,-72-18 16,54 17-16,-35-52 16,52 53-1,-17-71-15,17 36 16,18-19-16</inkml:trace>
  <inkml:trace contextRef="#ctx0" brushRef="#br0" timeOffset="58756.1629">22613 11906 0,'53'53'16,"-106"-106"-16,124 159 0,-54-71 15,1 71-15,-18-35 16,0 35 0,0-53-16,-18-18 0,18 0 15,0-17-15,-17-18 16,-1-18-16,18-35 15,0 36-15,18-36 16,-1 35-16,1 18 16,35 0-1,-18 35-15,18 18 16,-35-35-16,17 17 0,0 18 16,-35-35-16,18-1 15,-18 1-15,0-36 31</inkml:trace>
  <inkml:trace contextRef="#ctx0" brushRef="#br0" timeOffset="60673.8647">23460 11818 0,'0'0'16,"17"88"-16,-17-52 15,18 69-15,-18-69 16,18 52-16,-1-53 16,-17 0-16,0-17 15,0 0-15,0-36 16,0-17-1,0 17-15,18-17 16,0 17-16,-1 1 0,18 17 16,36 17-1,-18 18-15,-18 1 0,-17-1 0,35 53 16,-36-52 0,-17 16-16,0-16 15,-35-19-15,18-17 16,-19 18-16,19-18 0,-19-18 15,1-17 1,0-18-16,35 36 16,0-54-16,17 36 15</inkml:trace>
  <inkml:trace contextRef="#ctx0" brushRef="#br0" timeOffset="60790.9915">23865 12188 0,'0'71'0,"0"-142"0,0 177 15,0-88-15,0 53 16,18-54-16,-18 18 16,18-17-16</inkml:trace>
  <inkml:trace contextRef="#ctx0" brushRef="#br0" timeOffset="60917.4196">23918 12065 0,'18'35'16,"-18"-17"-16</inkml:trace>
  <inkml:trace contextRef="#ctx0" brushRef="#br0" timeOffset="61427.3423">24112 12277 0,'0'0'0,"-35"17"0,0 19 15,35-19-15,-18 19 16,18-1-16,35 0 16,-17-17-16,17-1 15,36-17-15,-18 0 16,-36 0-16,19-35 15,-36 17-15,0-17 16,0 18 0,-36-19-16,19 19 15,-18 17 1,35 17-16,-18 19 16,36-1-1,-1-18-15,1 1 0,-1 0 16,36-18-16,-35 0 15,17-18-15,-17 18 16,0-18-16,-1 1 16,1 17-16,0 0 15,-1 0-15,18 17 16,-17 1-16,0 17 16,-1 18-16,-17-35 15,0 0-15,0 17 16,-53-35-1,36 0-15,-36-18 16,18 1-16,17 17 16,0-18-16,-17 0 0,17 18 15</inkml:trace>
  <inkml:trace contextRef="#ctx0" brushRef="#br0" timeOffset="62013.6487">21537 13458 0,'-18'106'0,"36"-212"0,-36 248 16,1-89-16,-18 35 15,35-53-15,-18-17 16,18-36-1,18-17 1,-1-1-16,18 1 0,-17 0 16,0 0-16,17 17 15,-17 0-15,17 18 0,-17 0 0,-1 0 16,36 53 0,-53-17-16,18 52 15,-1-53-15,-17 0 0,0 36 16,0-54-16,0 1 15</inkml:trace>
  <inkml:trace contextRef="#ctx0" brushRef="#br0" timeOffset="62146.7958">21925 13723 0,'0'53'16,"0"-106"-16,0 124 0,18-36 15,-18-17-15,17-18 0,19 17 16</inkml:trace>
  <inkml:trace contextRef="#ctx0" brushRef="#br0" timeOffset="62548.516">21590 13123 0,'0'0'0,"0"-17"16,-18 17-1,18 17-15,0 19 16,0-1-16,0 18 0,0 17 16,0-17-1</inkml:trace>
  <inkml:trace contextRef="#ctx0" brushRef="#br0" timeOffset="63199.2998">22348 13705 0,'0'0'0,"-17"-17"15,-1-1-15,1 1 16,-1 17 0,0 0-16,1 0 15,-1 0-15,0 17 0,1 1 16,17-1-16,-18 1 0,0 35 16,18-35-16,0-1 15,18 1-15,0-18 16,17 0-1,-17-18 1,-1 1-16,1 17 16,0 0-16,-1 17 15,1 19-15,-1-1 0,1 18 16,35 35 0,-35-35-16,-1 0 0,1-18 15,0 0-15,-18 1 0,0-1 16,-18-17-16,-17-1 15,-1-17-15,19 0 0,-19-17 16,1-1-16,0-17 0,-18-36 16,18 36-16,17-1 15,0-52-15,18 35 16,0-17 0</inkml:trace>
  <inkml:trace contextRef="#ctx0" brushRef="#br0" timeOffset="63497.1122">22613 13423 0,'0'0'16,"0"124"-16,0-71 0,0 0 0,0 17 16,0-35-1,0-17-15,0-36 31,0-35-31,0 36 16,18-18 0,-1 17-16,1 18 0,35 0 15,-35 18-15,17-1 16,-18 18-16,1 1 0,0 17 16,-1-18-16,-17-17 15,18 34-15,-36-34 16</inkml:trace>
  <inkml:trace contextRef="#ctx0" brushRef="#br0" timeOffset="63737.5044">21890 13353 0,'18'0'15,"-18"17"-15,17-17 16</inkml:trace>
  <inkml:trace contextRef="#ctx0" brushRef="#br0" timeOffset="64204.3775">23354 13511 0,'0'0'16,"0"53"-16,0-17 0,18-1 0,17 53 16,-18-53-1,36 18-15,-35-35 16,0 17-16,-1-35 15,1 0 1,-18-35-16,-18 0 16,18 17-16,0-17 15,0-18-15,0 35 16,0 1-16,0-1 16,0 0-16</inkml:trace>
  <inkml:trace contextRef="#ctx0" brushRef="#br0" timeOffset="64644.6879">23813 13670 0,'-18'0'16,"0"18"-16,1-1 15,-1 19-15,0-1 16,18 0-16,0 18 15,18-35-15,17-1 16,-17 1-16,0-18 16,-1 0-16,1-18 15,-1 1-15,1-36 16,-18 35-16,0-52 16,0 52-16,0-17 15,-18 17-15,18 36 31,18-1-15,-18 1 0,0 0-16,18-18 15,-18-18 1,0 0 0,0 1-16,0-1 0,0 1 15,17-1-15,19-17 16,-19 35-16,1-18 0,0 18 15,-1 0-15,1 0 0,-1 0 16</inkml:trace>
  <inkml:trace contextRef="#ctx0" brushRef="#br0" timeOffset="64761.4797">24112 13670 0,'0'18'15,"0"-1"-15,18 19 16,-18-19-1,18-17-15,-18 18 16</inkml:trace>
  <inkml:trace contextRef="#ctx0" brushRef="#br0" timeOffset="64928.8152">24183 13441 0,'0'-18'16,"0"36"-16,18-36 0,-1 18 16,-17 18-1</inkml:trace>
  <inkml:trace contextRef="#ctx0" brushRef="#br0" timeOffset="65371.9393">24324 13635 0,'-18'35'15,"18"-17"-15,0-1 0,0 19 16,18-19-16,17 1 16,-17-18-16,0 0 15,-18-18-15,17 1 16,1-1-16,-18-17 0,0 0 15,-18-1 1,18 54 15,0 17-15,0-17-16,18 17 16,-18-17-1,18-36 1,-18 0-1,0 1-15,17-1 16,-17 1-16,18-1 16,-1 18-16,1 0 0,17 0 15,-17 18-15,0-1 16,-1 1 0,-17 17-16,0-17 15,0 17 1,0-17-16,0-1 0,18-17 0</inkml:trace>
  <inkml:trace contextRef="#ctx0" brushRef="#br0" timeOffset="65734.3125">24747 13600 0,'0'35'15,"0"-17"-15,0-1 16,0 1-16,18 17 0,-18-17 0,18-1 16,17 1-1,18 0-15,-36-18 16,19-18 0,-19 18-16,-17-18 0,0-17 15,-17 0 1,-19 0-1,19 35-15,-1 17 16,18 1 0,18 17-16,70 0 15,-35-17 1,0-18 0,-35 0-1,-36 0-15,0-18 16</inkml:trace>
  <inkml:trace contextRef="#ctx0" brushRef="#br0" timeOffset="66079.2771">23936 13653 0,'0'0'16,"35"35"-16,-35 0 0,18-17 0,17 17 15,-17-17-15,-1 17 16,-17-17 0</inkml:trace>
  <inkml:trace contextRef="#ctx0" brushRef="#br0" timeOffset="72001.3418">27305 11712 0,'0'-17'16,"0"34"-16,0 1 16,0 52-1,0-17-15,0 18 0,18-1 16,-18 19-16,0-19 0,0 89 16,0-106-1,17 53-15,-17-71 16,18-17-16,17-18 15</inkml:trace>
  <inkml:trace contextRef="#ctx0" brushRef="#br0" timeOffset="72642.135">27570 12188 0,'0'0'16,"-36"71"-16,19-36 0,17 18 15,-18-35 1,18 17-16,0 0 0,0 1 0,18-19 16,35 19-16,-18-36 15,18 0-15,-36 0 16,19-36-16,-19 1 16,-17 0-1,0 0-15,-17-18 16,-1 35-16,0 0 0,18 1 15,-35-1-15,18 18 16,17 18 0,35-1-1,-18-17-15,54 18 16,-36-18-16,36 0 16,-36 0-16,0 0 15,-17 0-15,-18 18 16,0 17-1,-18-17-15,1 34 16,17-34-16,0 17 16,0-17-16,17-18 15,36 0-15,-35 0 16,17-18-16,-17 1 16,17 17-16,-17-36 0,-1 19 15,1-1-15,-18 1 16,0 34-1,-18 36-15,18-35 16,18 52-16,0-52 16,-1 0-16,36 17 15,-17-35-15,16-18 16,-34 1-16,17-54 16,-17 36-16,0-1 15,-18 1-15,0 0 16,0 0-16,-18 17 0,18 0 15,-18 18-15,18-17 16</inkml:trace>
  <inkml:trace contextRef="#ctx0" brushRef="#br0" timeOffset="73614.8917">29298 11818 0,'0'0'15,"0"-53"-15,18 53 0,-18 35 16,17 18-16,1 88 15,0-52-15,-18-1 16,17-18-16,-17 89 16,18-88-16,-18-18 0,0-18 15,-18 0-15,18-17 16,0-36-16,0-35 16,0 18-16,36-53 15,-19 53-15,19-1 16,-19 19-16,36-1 0,-18 18 15,18 35-15,-17 1 16,-19 52 0,-34-35-16,17-18 15,-18-17-15,-17 17 0,-1-18 0,1 1 16,-35 0-16,34-18 16,19 0-16,-1-18 0,0-35 15,18 18-15,18 17 16</inkml:trace>
  <inkml:trace contextRef="#ctx0" brushRef="#br0" timeOffset="73742.5733">29792 12400 0,'0'0'0,"-18"53"0,1-18 15,17 36-15,0-53 16,17 17-16</inkml:trace>
  <inkml:trace contextRef="#ctx0" brushRef="#br0" timeOffset="73888.3948">29845 12206 0,'0'0'16,"-18"0"-16,36 18 15,-18-1 1</inkml:trace>
  <inkml:trace contextRef="#ctx0" brushRef="#br0" timeOffset="74348.7907">30039 12418 0,'0'0'15,"-53"53"-15,35-18 0,1 18 16,17-35-16,0-1 16,35 18-16,0-17 15,1-18-15,17 0 16,-18-18-16,0-17 16,-17 18-16,-18-36 15,0 35-15,-35-35 16,17 53-16,0-18 15,1 18-15,-1 18 0,-17 0 16,35-1-16,0 19 16,17-19-16,36 19 15,-17-36 1,16 0-16,-34 0 16,35-18-16,-35 0 15,-1 1-15,1-1 0,0 0 16,-1 18-16,1 0 0,-1 0 15,1 36 1,-18-1-16,18 18 16,-1-18-16,-17 18 15,0-35-15,-35 17 16,0-35-16,-36 18 16,36-18-16,-18-18 15</inkml:trace>
  <inkml:trace contextRef="#ctx0" brushRef="#br0" timeOffset="74776.8939">27376 13053 0,'0'0'16,"35"88"-16,-35-17 0,17-1 0,-17 89 15,18-89-15,0 89 16,-18-106-16,17 18 15,1-1 1,0-35-16,-1-35 16</inkml:trace>
  <inkml:trace contextRef="#ctx0" brushRef="#br0" timeOffset="75032.0647">27675 13653 0,'0'52'16,"0"-104"-16,0 140 0,0-53 0,18 0 16,17 1-16,-17-36 15,17 17-15,18-17 16,-18 0-16,-17-17 0,0-1 16,-1 0-16,-17-17 0,0 0 15,-35-18-15,17 18 16,-34-1-16,34 19 15,-35 17 1,35 0-16</inkml:trace>
  <inkml:trace contextRef="#ctx0" brushRef="#br0" timeOffset="75405.3631">28099 13670 0,'0'0'0,"0"18"15,-18 35-15,0-18 16,18-17-16,0 35 16,18-53-16,0 17 15,17-17-15,-17 0 16,-1 0-16,19-17 16,-19-1-16,19-17 15,-36 17-15,0 0 16,0 1-16,17 17 15,-17 17 1,18 19 0,-1-19-16,-17 1 0,53 17 15,-35-35 1,17 0-16,-17 0 0,17 0 16,-35-17-16,18-19 15,-18 19-15,-18-19 16,18 19-16,-35-19 15,17 19-15,1 17 16,-1 0 0</inkml:trace>
  <inkml:trace contextRef="#ctx0" brushRef="#br0" timeOffset="76312.4486">29192 13547 0,'36'70'0,"-72"-140"0,89 176 16,-17-18-16,-19-53 16,1 0-16,-1 1 0,1-19 15,0 1-15,-1-18 0,1 0 16,0 0-1,-18-18-15,17-52 16,-17 52-16,18-53 16,0 36-16,-1-18 15,-17 36-15,18-1 16,0 18-16,17-18 0,-18 18 16,36 0-16,-17 0 15,-1 0-15,0 0 0,0 0 16,-35 18-1,0 17-15,-17-17 16,-18 52 0,-18 1-16,53-36 15,-18 1-15,18 16 16,18-34-16,-1 0 0,36-18 16,-18 0-1,1 0-15,34-36 16,-52 1-16,0-18 15,-1 18-15,-17 0 0,0 17 16,-17-17-16,17 17 0,-18 1 16,0 17-16,1 0 15,-1 17 1,18 18-16,18 1 16,-1-19-16,1 1 0,17 0 15,36 17 1,-54-35-16,1 0 0,0-18 15,-18-17 1,0 17-16,0-17 16,0 17-16,0 1 0,0-36 15,0 35-15,17 18 16,-17-17-16,36 17 16,-19 0-16,1 0 0,17 17 15,-17-17 1,-1 36-16,1-19 15,-18 1-15,0-1 16,0 19 0,-18-19-16,18 1 0,0 0 15,0-1 1</inkml:trace>
  <inkml:trace contextRef="#ctx0" brushRef="#br0" timeOffset="76461.4423">30215 13494 0,'0'0'16,"0"-36"-16,18 36 0</inkml:trace>
  <inkml:trace contextRef="#ctx0" brushRef="#br0" timeOffset="76945.0659">30427 13670 0,'-18'18'0,"1"-1"15,17 1-15,0 35 16,0-35-16,0 17 0,17-17 15,1-1-15,0 1 16,-1-1-16,-17 1 0,18-18 16,0 0-16,-1-18 15,-17 1-15,0-18 16,0 17-16,0 0 0,-17-17 16,17 0-16,0 17 15,17 18 1,1 0-1,0 18-15,-1-1 0,1 1 16,-18 0-16,17-1 0,1-17 16,0 18-16,-18 0 15,0-36 1,0 0 0,0 1-16,35-1 15,-17 0-15,-1 1 0,1-1 16,17 18-16,-17 0 15,17 18 1,-17-18-16,-18 35 16,0-17-16,0-1 0,0 1 15,0 0-15,0-1 0,-18 1 16</inkml:trace>
  <inkml:trace contextRef="#ctx0" brushRef="#br0" timeOffset="77295.5166">30939 13794 0,'35'53'16,"-70"-106"-16,105 123 15,-52-70-15,17 0 0,53 0 16,-52 0-16,16-17 15,1-19 1,-35 19-16,0-36 16,-18 35-16,-36-17 15,1 17-15,-18 1 16,18 17-16,0 17 0,-1 18 16,36 1-1,18 52-15,17-53 16,71 18-16,-35-35 15,35-1 1,-54-17-16,1-17 0,18-19 16,-53 19-16,-36-1 15</inkml:trace>
  <inkml:trace contextRef="#ctx0" brushRef="#br0" timeOffset="83581.6179">10813 6650 0,'17'-18'16,"1"18"15</inkml:trace>
  <inkml:trace contextRef="#ctx0" brushRef="#br0" timeOffset="83773.4968">11007 6632 0,'17'0'0,"1"0"15,0 0-15,-18-17 16,17 17-16,19 0 15,-36-18-15,17 18 0,1 0 16,-1 0-16</inkml:trace>
  <inkml:trace contextRef="#ctx0" brushRef="#br0" timeOffset="83923.6755">11589 6562 0,'0'0'15,"35"-18"-15</inkml:trace>
  <inkml:trace contextRef="#ctx0" brushRef="#br0" timeOffset="84074.6413">11853 6579 0,'18'0'15,"0"0"1</inkml:trace>
  <inkml:trace contextRef="#ctx0" brushRef="#br0" timeOffset="85932.2359">13441 7038 0,'0'-18'16,"0"1"0,-18 17 15,18 17-16,0 19-15,18 52 16,-18-18-16,0 71 16,17-52-16,-17-1 15,0 88 1,18-88-16,-18 1 0,0-1 16,18 0-16,-1 53 15,1-70-15,0 34 16,-18-52-16,17 36 15,1-54-15,-18 18 16,0-36-16,0 1 16,0 0-16,-18-18 15,18-18 1</inkml:trace>
  <inkml:trace contextRef="#ctx0" brushRef="#br0" timeOffset="86259.991">13317 8308 0,'0'35'15,"0"0"-15,18-17 0,0 53 16,-18-18-16,17-18 15,19 35-15,-19-34 16,1-1-16,-1-17 0,19-1 16,-1 19-1,-17-36-15,-1 0 0,1 0 16,17 0-16,1-36 16,-19 19-16,36-36 15,-35 17-15,-18 19 0,17-1 16,-17 1-16,0-1 0,-17-17 15</inkml:trace>
  <inkml:trace contextRef="#ctx0" brushRef="#br0" timeOffset="86876.9917">13194 7373 0,'0'0'16,"18"0"15,-1 0 16,-17-18-31,0 1-1,0-1-15,18 1 16,-1-36-16,-17 35 16,18-17-16,0-1 0,17-17 15,-17 18-15,17-35 16,-35 52-1,18 0-15,-18-17 16,0 17-16,17 18 31,1 36-15,-18-1-16,35-17 0,0 17 16,1-17-16,17 17 15,-18-18-15,18-17 16,-36 18-16,1-18 15</inkml:trace>
  <inkml:trace contextRef="#ctx0" brushRef="#br0" timeOffset="93083.8421">13670 9155 0,'0'-18'0,"-17"18"31,34 18-16,-17 17 1,18-17 0,-18 52-16,0-17 15,0 0-15,17 0 0,-17 88 16,0-71-16,18 1 16,-18 0-16,18-18 15,-18 17-15,17-17 0,1 35 16,-18-35-16,18-18 15,-18 18-15,0-17 16,0-19-16,0 1 0,0-1 16,-18-34 31,0 17-47</inkml:trace>
  <inkml:trace contextRef="#ctx0" brushRef="#br0" timeOffset="93418.3021">13511 10125 0,'18'0'16,"-18"17"-16,18 19 0,-1 17 15,1-18-15,0 18 16,17 17-16,-35-34 16,18-1-16,-1 18 15,1-36-15,17 36 16,-17-35-16,-1 0 0,1-18 16,0 0-16,17-18 15,-17 0-15,-1 1 0,1-19 16,-1-16-16,1 16 15,-18 19-15,0-1 0,18 0 16,-18 1-16,0-1 16</inkml:trace>
  <inkml:trace contextRef="#ctx0" brushRef="#br0" timeOffset="93901.2157">13476 9507 0,'0'0'16,"18"-17"-1,-1-1 1,1-17-16,-18 17 0,18-17 15,17-36-15,-17 36 16,-1-35-16,1 34 16,0 1-16,-18 17 15,0-17-15,17 0 16,1 52 0,-1 19-1,1-1-15,0 0 16,17-17-16,-17 17 0,52 0 15,-35-17 1,1 17-16,-19-35 0</inkml:trace>
  <inkml:trace contextRef="#ctx0" brushRef="#br1" timeOffset="114249.9183">2152 6033 0,'0'17'31,"18"36"-16,-1-35-15,1 70 16,17 18 0,-17-53-16,-1 52 15,-17-34-15,18 70 0,0-70 16,-1 52 0,1-70-16,0 0 0,-1 0 15,-17 0-15,18-18 0,0 18 16,-1-18-16,-17 1 0,35 34 15,-17-52 1,0 35-16,17 0 16,-17-53-16,-1 35 15,19-17-15,-1 17 16,-18-18-16,1-17 16,17 18-1,-17 0-15,17-18 0,1 0 16,-1 17-16,18-17 15,-18 0-15,36 0 16,-18 0-16,-18 0 16,53 18-1,-35-18-15,35 0 16,-35 0-16,53 0 16,-53 0-16,70 0 15,-70 0-15,71 0 16,-71 0-16,88 0 15,-88 0-15,88 0 16,-71 0-16,71 0 16,-70 0-16,88 0 15,-89 0-15,89 18 16,-88-18-16,87 17 16,-70-17-1,1 0-15,-19 0 0,107 18 16,-89-18-16,0 0 15,0 0-15,0 0 0,89 18 16,-89-1-16,0-17 16,106 18-1,-106-1-15,89 1 16,-89-18-16,106 18 16,-88-18-16,70 0 15,-70 0-15,-18 0 16,18 0-16,-18 0 0,124 17 15,-124-17-15,0 0 16,18 0-16,-18 0 0,1 0 16,-1 0-16,88 0 15,-70 0-15,70-17 16,-87 17-16,-1 0 16,0 0-16,88-18 15,-87 18-15,-1 0 0,-18 0 16,18 0-16,-17-18 0,17 18 15,-17 0-15,-1 0 0,-17-17 16,18 17-16,-18 0 16,0 0-16,52 0 15,-52 0-15,18 0 16,-36-18-16,18 18 16,-18 0-16,-17 0 15,0-17-15,-1 17 0,1 0 16,-18-18 31,0 0-32,0 1-15,18-1 16,-18 0-16,0-17 16,0 17-1,0 1-15,0-36 16,17-18-16,-17 36 15,0-18-15,0 18 0,0-18 16,0-53-16,0 53 16,-17 0-16,-1 0 15,18-17-15,-18-54 16,1 54-16,17 17 0,-18-88 16,0 88-16,18-71 15,-17 71-15,17-17 16,0 17-16,0 0 15,0 0-15,0-53 16,-18 53-16,18-17 16,-17 52-16,17-17 0,0 17 15,0-17-15,-18 0 16,18 17-16,0 0 0,0 1 16,-18-18-1,1 17-15,-1 18 16,0 0-16,-17 0 15,0 18-15,-36-18 16,18 17-16,-53 1 16,36-18-1,-1 0-15,1 17 0,-1-17 16,-17 0-16,-106 18 16,88-18-16,-105 18 15,87-1-15,-123 1 16,106-18-16,-124 18 15,124-18-15,-141 0 16,141 0-16,-141 0 16,141-18-16,-142 0 15,142 1-15,-17 17 16,16-18-16,-175 0 16,176 18-16,-18 0 15,0 0-15,1 0 0,-178 0 16,178 18-16,-19 0 15,19-18-15,-1 17 0,-18 1 16,19 0-16,-19-1 0,19 1 16,-19 0-16,18-1 15,1 1-15,17-1 0,-18 1 16,0 0-16,18-1 16,0 1-16,0 0 0,-89 17 15,125-35-15,-54 18 16,88-18-16,1 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57:17.15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2417 4357 0,'0'-18'15,"0"1"1,17 34 15,-17 36-15,18 0-16,-18 18 15,0-1-15,17 107 16,-17-89-16,0 70 0,18-87 16,0 52-1,-18-70-15,17-17 0,-17 17 16,36 0-1,-36-36-15,17 18 0,1-35 16,0-17-16</inkml:trace>
  <inkml:trace contextRef="#ctx0" brushRef="#br0" timeOffset="239.0343">2840 4533 0,'35'124'0,"-70"-248"0,88 301 16,-53-54 0,17-52-16,-17-18 15,18-1-15,-18 1 0,18 0 0,-1 0 16,1 18-16,0-36 15,-18 0-15,17-17 16</inkml:trace>
  <inkml:trace contextRef="#ctx0" brushRef="#br0" timeOffset="400.6777">2505 5080 0,'0'0'0,"53"-18"16,-36 18-16,19-17 16,52-1-16,-53 18 15,0-18-15</inkml:trace>
  <inkml:trace contextRef="#ctx0" brushRef="#br0" timeOffset="794.6125">3157 5045 0,'-17'70'0,"34"-140"0,-34 176 16,52-54-16,-17-16 15,-1-19-15,1 1 0,17 0 16,-17-1-16,17-17 15,-17 0-15,35-17 16,-36-1-16,19-17 16,-36-1-16,17 19 0,-17-36 15,0 18-15,0-1 16,-17-17 0,-1 36-16,18 70 31,0-18-31,0 36 15,18-36-15,-1-18 16,1 19-16,0-19 0,17 19 16,0-19-1,0-17-15,-17 0 16,0-17-16</inkml:trace>
  <inkml:trace contextRef="#ctx0" brushRef="#br0" timeOffset="1240.1521">3687 5151 0,'0'52'16,"0"-104"-16,0 140 0,0-53 16,0-17-16,17-1 15,-17-34 1,18-36-1,-18 35-15,0-35 16,17 36-16,-17-19 16,18 19-1,0-1-15,17 36 16,-35-1-16,18 1 16,-18 0-16,0-1 0,17 1 15,-17-1 1,18 1-16,-18-36 31,18 1-31,-18-18 16,17-1-16,1 36 15,-18-17-15,17 17 0,1 0 16,0 17 0,-18 1-16,35 17 15,-17-17-15,-1-1 0,19 36 16,-19-35-16,36 0 15,-35-1-15</inkml:trace>
  <inkml:trace contextRef="#ctx0" brushRef="#br0" timeOffset="1907.9272">4339 5062 0,'-35'0'16,"70"0"-16,-88 0 0,18 18 16,17 0-16,1 35 15,17-18-15,35 0 16,-17-17-16,52-1 16,-35 1-16,-17-18 15,35-35-15,-35 17 16,-1 0-16,-17-17 15,-35-18 1,35 18-16,-35 17 0,-1 1 16,19 17-1,17 17-15,17 36 16,1-17-16,17 34 16,1-52-16,-1 17 15,0-17-15,-17-1 0,35 1 16,-36-18-1,1 0-15,-18-18 16,0-17-16,-18 17 16,18 1-16,-17-19 0,17 1 15,0 0-15,0 17 16,17 1 0,1 17-1,0 35-15,-18 0 16,17 18-1,1-18 1,-18-17 0,0-36-1,0-17 1,0 17-16,18-17 16,-1 18-1,1-19-15,0 19 16,-1 17-16,1 17 15,-1 1-15,1 0 16,17 34-16,1-34 16,-19 0-16,19-1 15,-19 1-15,18 0 0,-17-1 16</inkml:trace>
  <inkml:trace contextRef="#ctx0" brushRef="#br0" timeOffset="2553.2115">5380 5080 0,'18'0'16,"-36"0"46</inkml:trace>
  <inkml:trace contextRef="#ctx0" brushRef="#br0" timeOffset="2870.0193">5380 5080 0,'18'-18'0,"-18"1"31,-18-1-15,0 0 0,1 18-16,-19 0 15,19 0-15,-19 0 0,1 0 16,17 18-1,1-18-15,17 18 0,0-1 16,53 19 0,-18-19-16,36 19 15,-18-1-15,-18-18 0,35 19 16,-52-19 0,-18 1-16,0 0 15,-53-1-15,18 1 16,-53-18-16,35 18 15,-18-18-15,53 0 16,-17 17-16</inkml:trace>
  <inkml:trace contextRef="#ctx0" brushRef="#br0" timeOffset="4610.0792">11077 4374 0,'0'18'16,"0"0"-16,0 17 16,0 36-16,18-19 15,0 90 1,-18-72-16,0 18 0,0 106 16,0-105-16,0 52 15,0-71-15,0-17 16,0 18-1,17-36-15</inkml:trace>
  <inkml:trace contextRef="#ctx0" brushRef="#br0" timeOffset="5010.6544">11571 5009 0,'-18'0'16,"1"0"-16,-1 0 15,1 0-15,17 18 0,-18 17 16,18-17-16,0 17 16,18-17-1,34-18-15,-34 0 16,35-18-16,-35 18 16,-1-35-1,-17 17-15,-35 1 16,17 17-16,1-18 15,-19 18-15,19 0 16,-1 0-16</inkml:trace>
  <inkml:trace contextRef="#ctx0" brushRef="#br0" timeOffset="5312.5752">12065 4516 0,'-18'17'15,"1"54"-15,-1-18 0,-17 0 16,17 17-16,-17 18 15,0 53 1,17-70-16,-17 52 16,17-70-16,0 36 15,1-54-15,-1 18 16,18-36-16,-17 1 16</inkml:trace>
  <inkml:trace contextRef="#ctx0" brushRef="#br0" timeOffset="5573.0072">12206 5203 0,'0'0'0,"0"36"0,0-19 16,0 19-16,18-19 15,-18 1-15,17 0 0,1-1 16,17-17-16,-17 0 16,17-17-1,-35-1-15,0 0 16,0 1-16,0-19 0,-17 19 0,-19-19 16,1 36-16,-53 0 15</inkml:trace>
  <inkml:trace contextRef="#ctx0" brushRef="#br0" timeOffset="10867.0807">10954 7849 0,'53'0'16,"-18"0"-1,0 0-15,71-17 16,-35-1-16,-1 18 0,18 0 16,89 0-16,-89 0 15,88 0 1,-35 18-16,-70-1 0,0-17 15,-19 0-15,1 0 0,-35 18 16</inkml:trace>
  <inkml:trace contextRef="#ctx0" brushRef="#br0" timeOffset="12824.9309">11271 9878 0,'-35'0'0,"17"0"15,1 0-15,-1 0 16,0 17 0,36 1 15,35 0-16,0-18 1,17 0-16,19 0 0,-1 0 16,18 0-16,0 0 0,-1 0 15,125 0-15,-125 0 16,107-18-16,-124 18 16,53-18-1,-105 18-15,-19 0 0</inkml:trace>
  <inkml:trace contextRef="#ctx0" brushRef="#br0" timeOffset="33067.4458">13212 5327 0,'0'-18'31,"0"1"31,17 17 110,-17 17 125,0 19-297,0-1 16,0 35-16,0-17 15,0 0-15,0 88 16,0-70-16,0 105 16,0-105-16,-17 17 15,17 53-15,0-53 16,0-17-16,0-1 0,0 1 15,0 0-15,0 52 16,0-70-16,0-18 0,0 18 16,0 0-1,0-35-15,17-1 0,-17 1 16,0 0 0,-17-18-16</inkml:trace>
  <inkml:trace contextRef="#ctx0" brushRef="#br0" timeOffset="33644.1828">12912 6844 0,'17'0'15,"1"18"1,-18-1-16,35 18 15,1 1-15,-19-1 0,1-17 16,-1 17-16,1 0 0,35 18 16,-18-35-1,18 17-15,-35-35 16,17 18-16,0-18 16,-17 0-16,0 0 0,-1-18 15,-17 0 1,18 1-16,-18-1 15,18 0-15,-1-17 16,-17 18-16,18-19 16,-1 19-16,-17-36 15</inkml:trace>
  <inkml:trace contextRef="#ctx0" brushRef="#br0" timeOffset="34174.7308">12859 5838 0,'0'0'16,"0"-17"0,35-18-1,0-1-15,-17-17 16,17 0-16,36-70 16,-36 52-16,18-52 15,-35 52-15,-1 18 16,19-17-1,-36 52-15,17 1 0,1 34 16,35 19 0,-18-1-16,-17 0 0,52 18 15,-17 18 1,-35-54-16,-1 19 16</inkml:trace>
  <inkml:trace contextRef="#ctx0" brushRef="#br0" timeOffset="49204.4133">9860 10971 0,'0'0'0,"18"18"31,-1 70-31,1-35 16,0 18-16,-1 87 15,-17-69-15,18 52 16,0-88-16,-1 17 16,1-34-16,0-36 15,-18-18 1</inkml:trace>
  <inkml:trace contextRef="#ctx0" brushRef="#br0" timeOffset="49372.0183">9860 11113 0,'18'0'0,"35"-36"15,-18 19-15,71-36 16,-71 35-16,18 0 15,18 1-15,-54 17 16,1 17-16</inkml:trace>
  <inkml:trace contextRef="#ctx0" brushRef="#br0" timeOffset="49488.7305">10019 11324 0,'88'-35'16,"-176"70"-16,211-88 0</inkml:trace>
  <inkml:trace contextRef="#ctx0" brushRef="#br0" timeOffset="49767.4076">10248 11483 0,'18'35'0,"-36"-70"0,53 88 16,-35-36-16,18 1 0,0-18 15,35 0-15,-36 0 16,1-18-16,17 18 0,-17-35 16,0 0-1,-18 0-15,0 17 0,0 0 16,-36-35-16,1 36 15,17-1-15,1 18 16,-19-17-16,19 17 16,-1 0-16,0 0 15</inkml:trace>
  <inkml:trace contextRef="#ctx0" brushRef="#br0" timeOffset="50574.2288">10654 11324 0,'0'0'16,"-18"-17"-16,1 17 0,17 17 15,-18 1-15,18-1 16,-18 19-16,18-1 0,0 0 16,18 36-1,17-1-15,-17-52 16,35 17-16,-18-35 16,18 0-16,-35-17 15,17-19 1,-17 19-16,-18-19 0,0 19 15,0-18-15,0-1 16,-18 19-16,0-19 16,18 54-1,0 0 1,0-1 0,18 36-16,0-35 15,-1-1-15,1 19 0,-1-19 16,1-17-16,0 18 15,17-18-15,-17 0 0,-1-18 16,-17-17-16,0 17 16,0-34-1,0 34-15,-17-17 16,17 17-16,-18 0 16,36 36-1,-1 0 1,1-1-16,0 19 15,-1-19-15,1 1 16,0-18-16,-1 17 0,1-17 16,-1 0-16,-17-17 15,18-1 1,-18 1 0,18-1-16,-1 18 15,1 0-15,0 0 16,17 0-16,-17 18 0,-1-1 15,1 1-15,-18-1 16,17 1-16,-17 0 0,-17-1 16,-1-17-16,-35 18 15,0-18 1,36 0-16,-19-18 16,19 1-16,34-1 15</inkml:trace>
  <inkml:trace contextRef="#ctx0" brushRef="#br0" timeOffset="51402.8839">12330 11448 0,'0'-18'0,"-18"18"15,0 0-15,-17 0 16,17 18 0,1-1-16,17 19 15,0-19-15,17 18 16,1-17-16,0 0 16,52-1-16,-34-17 15,16-17-15,-34-1 16,0-17-16,-18 0 15,-18-1-15,-17-17 16,17 36-16,-17-19 16,17 36-16,1 0 15,-1 0-15</inkml:trace>
  <inkml:trace contextRef="#ctx0" brushRef="#br0" timeOffset="51646.2895">12594 11642 0,'-35'0'16,"35"-18"-16,0-17 15,0 17-15,18-17 16,-1 17-16,18 1 16,1-1-16,-1 18 15,0 0 1,1 18-16,-19-1 15,1 1-15,-18-1 0,17 36 16,-17-17 0,0-19-16,-17 1 15</inkml:trace>
  <inkml:trace contextRef="#ctx0" brushRef="#br0" timeOffset="52308.6346">10530 12241 0,'0'89'16,"0"-19"-16,18 1 15,-18-18-15,18 17 0,-1-17 16,1 0-16,-18-18 0,18 1 16,-1-19-16,-17-34 15,18-36 1,-18 17-16,35-34 16,-17 52-16,52 1 15,-34 17-15,17 17 16,-36 18-1,1 18-15,-18-17 16,-18 17-16,1-36 16,-36 18-16,35-35 15,-35 18-15,35-36 16,1 1-16,17-1 16,0 1-16,0-19 15</inkml:trace>
  <inkml:trace contextRef="#ctx0" brushRef="#br0" timeOffset="52458.7169">11007 12612 0,'0'0'15,"17"70"-15,1-52 0,0 35 16,-1-35 0,1-1-16,-18-34 15,0-19 1</inkml:trace>
  <inkml:trace contextRef="#ctx0" brushRef="#br0" timeOffset="52553.206">10989 12435 0,'0'0'16,"18"18"-16,-1 0 16</inkml:trace>
  <inkml:trace contextRef="#ctx0" brushRef="#br0" timeOffset="52892.4464">11342 12612 0,'-35'35'16,"70"-70"-16,-88 88 0,18 0 15,35-36-15,17 54 16,1-54-1,0 1-15,34-18 16,-16 0-16,-19 0 0,36-35 16,-35 0-1,-18-1-15,-18-17 16,18 36-16,-17-19 16,-1 36-16,18-17 15,0 34 1,18 19-16,-1-19 15,1 19-15,0-19 0,-1 19 16,18-19-16,-17 1 0,53-1 16,-36-17-1</inkml:trace>
  <inkml:trace contextRef="#ctx0" brushRef="#br0" timeOffset="53143.9226">11906 12524 0,'-35'0'0,"70"0"0,-88 17 16,18 19-16,17-1 15,36 18-15,-18-36 16,35 19-16,-17-19 16,35 19-16,-18-19 15,0 18-15,-17-17 16,-18 0-16,-18-1 15,-17-17 1,0 18-16,-18-18 16,18 0-16,17 0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58:51.62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7030A0"/>
    </inkml:brush>
    <inkml:brush xml:id="br2">
      <inkml:brushProperty name="width" value="0.05292" units="cm"/>
      <inkml:brushProperty name="height" value="0.05292" units="cm"/>
      <inkml:brushProperty name="color" value="#FF0000"/>
    </inkml:brush>
    <inkml:brush xml:id="br3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15187 4868 0,'18'0'78,"17"-17"-78,-17-1 16,70-17 0,-53 17-16,53 1 15,-52-1-15,-1 18 0,0-18 16,18 18 0,-35 0-16,-1 0 0,1 18 15,-18 17 1,18-17-16,-18 17 0,0 36 15,0-18-15,0 52 16,0-52-16,0 35 16,17-52-16,1 34 15,0-34-15,-18-1 16,17-17-16,1-1 16,-1 18-16,-17-17 15,0 0-15,18-1 16,-36-34-1</inkml:trace>
  <inkml:trace contextRef="#ctx0" brushRef="#br0" timeOffset="162.2414">15399 5309 0,'0'0'0,"17"0"0,1 0 16,17 0-16,1 0 0,69-35 15,-52 17-15,36-17 16,-54 17-16,0 1 16,-17-1-16</inkml:trace>
  <inkml:trace contextRef="#ctx0" brushRef="#br0" timeOffset="1046.5442">16175 5151 0,'18'0'31,"-18"17"-31,17-17 16,-17 18 0,-17-18 30,17-18-46,-18 18 16,0 0-16,18-17 47,18 17-31,0 0-16,-36 0 62,18-18-31</inkml:trace>
  <inkml:trace contextRef="#ctx0" brushRef="#br0" timeOffset="1308.868">16369 4780 0,'18'-17'16,"17"17"-1,18-18 1,-36 0-16,19 18 0,-1-17 0,-17 17 16,-1-18-16,18 18 15,-35-18-15</inkml:trace>
  <inkml:trace contextRef="#ctx0" brushRef="#br0" timeOffset="1625.6407">16439 4763 0,'0'0'0,"0"17"0,0 18 15,0-17-15,0 0 16,18 52 0,-18-52-16,18 35 0,-1-18 15,19 0-15,-19-17 16,19 0-16,-1-1 0,18 36 15,-36-35 1,1-1-16,17 19 16,-17-1-1,-18-17-15,0-1 0,-35 19 16,-54-19 0,19-17-1,-36-17 1,88-19-16,18 19 15</inkml:trace>
  <inkml:trace contextRef="#ctx0" brushRef="#br0" timeOffset="2180.8853">17180 5098 0,'-17'17'31,"17"1"-15,0 0 0,17-1-16,-17 1 15,18-1-15,0-17 0,-18 18 0,17-18 16,18 0 0,-17 0-16,-18-18 0,0 1 15,0-18 1,-18 17-16,1 0 15,-1 1-15,1 17 16,-1 0-16,0 0 16,36 0-1</inkml:trace>
  <inkml:trace contextRef="#ctx0" brushRef="#br0" timeOffset="2454.0858">17709 4604 0,'-17'17'16,"-18"72"-1,17-36-15,-53 88 16,36-71-16,-35 107 15,17-89-15,17 0 0,1 35 16,17-70-16,1-17 16,-1-1-16,18 0 15,0-17-15,0-1 0,-18 1 16</inkml:trace>
  <inkml:trace contextRef="#ctx0" brushRef="#br0" timeOffset="2765.4702">17762 5239 0,'-17'35'16,"17"-17"-16,0 17 16,17-17-16,-17-1 15,36 1 1,-19-18-16,19 0 16,-19 0-16,1-18 0,-1 1 15,-17-1 1,-17 0-16,-1 1 0,1-1 15,-1 0-15,-17 1 0,17 17 16</inkml:trace>
  <inkml:trace contextRef="#ctx0" brushRef="#br0" timeOffset="40798.737">18591 5203 0,'18'0'16,"35"-17"-1,-18-1-15,36 18 0,-18-17 16,88 17-1,-35-18-15,-53 18 16,17 0-16,-52 0 16,-1 0-16</inkml:trace>
  <inkml:trace contextRef="#ctx0" brushRef="#br0" timeOffset="41124.3402">18785 4974 0,'-17'0'16,"-18"0"-1,-1 18-15,1-1 0,-53 36 16,52-35-16,-34 35 16,52-35-16,1 34 15,17-34-15,17 0 16,19-1-16,-1 1 16,0 0-16,18-1 0,0 1 15,0-18-15,0 18 16,0-1-16,-18-17 0,36 18 15</inkml:trace>
  <inkml:trace contextRef="#ctx0" brushRef="#br0" timeOffset="50884.8489">18062 7144 0,'18'0'0,"0"-18"16,52 0-1,-17 1-15,0 17 0,17-18 16,72 1-16,-90 17 16,54 0-16,-70 0 15,-1 0-15,35 0 16,-52 0-16,17 0 0,-17 0 16,-36 0 15,-52 0-16,17 0-15</inkml:trace>
  <inkml:trace contextRef="#ctx0" brushRef="#br0" timeOffset="51230.6422">18327 6879 0,'0'0'0,"0"-17"0,-18 17 16,-35 17-1,36 1 1,-72 35-16,54-18 15,-18 18-15,-17 17 16,34-34-16,1-1 16,17 0-1,18-17-15,36 0 16,-19-1-16,19 1 0,70 0 16,-54-1-16,54 18 15,-53-35-15,-18 18 16</inkml:trace>
  <inkml:trace contextRef="#ctx0" brushRef="#br0" timeOffset="65945.7426">18521 7867 0,'0'-18'0,"0"1"15,17 17-15,-17 17 32,0 1-32,0 17 15,0 1-15,0 16 0,18 72 16,-18-54-1,18 54-15,-1-71 16,1 0-16,0 35 16,-1-53-16,-17 1 0,0 16 15,0-34 1,-17-18-16</inkml:trace>
  <inkml:trace contextRef="#ctx0" brushRef="#br0" timeOffset="66241.3051">18380 8467 0,'0'0'0,"17"53"0,19 0 15,-1 35 1,0-35-16,-17-18 0,17 18 15,-17-18-15,35 18 16,-18 0 0,-35-35-16,18-1 15,-1-17 1,-17-17-16,0-1 16,-17-35-16,17 18 15,0-18-15,-18 18 16,18-1-16</inkml:trace>
  <inkml:trace contextRef="#ctx0" brushRef="#br0" timeOffset="66583.3274">18168 7973 0,'18'-35'15,"-36"70"-15,71-106 16,-35 54-16,17-19 0,-17 1 16,17 0-16,0-1 0,18-34 15,-35 52-15,-1-17 16,1 17-16,17-17 15,-17 35-15,-1 0 16,1 18 0,0-1-16,17 36 15,-17-35-15,17 17 0,-17 0 16,17 18-16,0-35 16,-17 17-16</inkml:trace>
  <inkml:trace contextRef="#ctx0" brushRef="#br0" timeOffset="67591.9328">19191 8043 0,'0'-17'31,"18"34"1,-1 19-17,-17-1-15,18 0 16,0 53-16,-1-52 16,1 17-16,0-18 0,-1-18 15,19 36 1,-19-53-16,1 18 0,-1-18 15,-17-18-15,0-35 16,0 18-16,0-35 16,0 34-16,-17-34 15,17 52-15,-18-17 16,36 53 0</inkml:trace>
  <inkml:trace contextRef="#ctx0" brushRef="#br0" timeOffset="68298.4755">19773 8202 0,'-17'-18'0,"34"36"0,-34-53 15,-1 17-15,0 18 16,-17 18-1,17-1-15,1 19 0,17-1 16,0 18-16,0-18 16,17-17-16,1 17 0,17-17 15,-17-18-15,35 17 16,-18-17-16,0-17 16,-35-1-16,18 0 15,-18 1-15,0-18 0,-18-1 16,1 19-16,-1-19 15,18 19 1,-18 34-16,18 1 16,18 17-1,-18-17-15,35 17 16,-17-35-16,0 18 0,17-1 16,-17-17-16,-1-17 15,-17-1 1,0-35-1,-17 36-15,17-36 16,0 35-16,0 0 0,0 1 16,35 17-1,-17 0-15,-1 0 0,1 0 16,17 17 0,-17 1-16,-1 0 15,1-1-15,-18 1 0,18 0 16,-18-1-16,0 1 15,0 0-15,17-1 16,-17 1 0,18-18-1,-18-18 1,0 1 0,0-19-16,-18-17 15,1 18-15,-1-18 16,18 36-16,0-1 15,0 0-15,18 1 16,-1 17-16,1 0 16,0 0-16,-1 17 15</inkml:trace>
  <inkml:trace contextRef="#ctx0" brushRef="#br0" timeOffset="68759.0401">20355 8202 0,'-17'18'16,"-1"17"-16,0 0 16,18-17-16,0 0 15,0-1-15,36 1 16,-19-18-16,-17 17 0,36-34 16,-19 17-16,1-35 15,-18 17-15,0-17 16,0 17-1,0 0-15,0-17 16,0 53 0,17 35-1,-17-36 1,36 19-16,-19-19 16,-17 18-16,18-35 15,-18-17 16,0-18-15,18 17-16,-1-17 16,-17 17-16,36-17 15,-19 35-15,-17 17 16,18-17-16,-18 18 16,0 35-16,0-35 15,0-1-15,18 18 0,-18 1 16,17-36-1,1 17-15</inkml:trace>
  <inkml:trace contextRef="#ctx0" brushRef="#br0" timeOffset="69099.404">20796 8290 0,'-17'18'0,"17"17"16,0 0-1,17 1-15,1-19 16,0 1-16,52 0 16,-35-18-16,1 0 0,34-18 15,-52 0-15,35-17 16,-36 17-16,-17-17 16,0 18-1,-17-19-15,-1 19 16,0 17-16,1 0 0,-1 0 15,-17 35-15,17 0 16,36 0-16,52 18 16,-17-35-16,36 17 15,-19-35-15,18 18 16,-52-18 0,-19 0-16,-52 18 15</inkml:trace>
  <inkml:trace contextRef="#ctx0" brushRef="#br0" timeOffset="69631.9584">16193 11007 0,'0'0'0,"0"17"0,17 19 15,36 69 1,-35-34-16,17 88 16,0-89-16,1 54 15,-19-71-15,18 17 16,-17-52-16,0 0 15,-36-36-15</inkml:trace>
  <inkml:trace contextRef="#ctx0" brushRef="#br0" timeOffset="69783.2484">16228 11254 0,'35'-18'15,"-70"36"-15,105-54 0,19 1 16,-37 17-16,37 1 15,-54 17-15,0 0 16,-35 17-16,0 1 16</inkml:trace>
  <inkml:trace contextRef="#ctx0" brushRef="#br0" timeOffset="70128.319">16422 11536 0,'0'0'16,"88"-18"-16,-53 18 0,36-17 16,-36 17-16,-17-18 15,-36 18 1,-17 18 0,17-1-1,1 1-15,17 17 16,0-17-16,0-1 0,0 1 15,52 17-15,-16-35 16,34 18 0,-34-36-16,34-17 15,-52 17-15,-1 1 0,-17-19 16,0 19-16,0-18 0,-17 17 16,-18-35-16,17 35 15,-35 18-15,35 0 16,1 18-1,17 0-15</inkml:trace>
  <inkml:trace contextRef="#ctx0" brushRef="#br0" timeOffset="70878.0779">17039 11483 0,'0'0'16,"-17"0"-16,-1 18 0,0-18 15,18 35 1,0-18-16,0 36 16,18-35-16,17 17 15,0-35-15,18 18 16,-35-18-16,0 0 16,-1-18-16,1 18 0,17-35 15,-35 17-15,0-17 16,0 17-1,-17 1-15,17-1 16,-18 18 0,18 18-1,0-1-15,18 19 16,-1-19-16,-17 1 0,35 0 16,-17-18-16,17 17 15,-17-34 1,0-1-1,-18 0-15,0-17 16,17 17-16,-17 1 16,18 17-1,0 17 1,-1 1 0,19 0-1,-19-1-15,18 1 0,-17-18 16,17 0-16,-17 0 15,0 0-15,-1 18 16,1-18 0,0 17-16,-1 1 15,-17 0 1,-17-1-16,-1-17 16,-17 18-16,17-18 15,0-18 1,1 18-16,-1-35 15,18 17-15</inkml:trace>
  <inkml:trace contextRef="#ctx0" brushRef="#br0" timeOffset="71518.9054">18486 11536 0,'-18'-18'0,"0"18"31,1 18-16,17 17-15,0-17 0,0 35 16,0-36-16,17 1 16,1-18-16,17 18 0,-17-18 15,17 0-15,-17 0 0,-1 0 16,19-53-16,-36 0 16,0 35-16,-18-17 15,0 0-15,-17-1 16,0 19-16,17 17 0,1 0 15,17 17-15,0 1 16</inkml:trace>
  <inkml:trace contextRef="#ctx0" brushRef="#br0" timeOffset="71745.4361">18768 11730 0,'-35'-18'0,"35"1"15,0-19-15,0 19 16,52-19-16,-34 1 16,17 35-16,-17-18 15,17 18-15,1 0 0,-19 0 16,1 18-16,-1 0 16,-17-1-16,18 36 15,-18-35-15,0 17 0,0-17 16,-18 17-16</inkml:trace>
  <inkml:trace contextRef="#ctx0" brushRef="#br0" timeOffset="72230.3903">16475 12753 0,'0'0'0,"17"35"0,1 36 15,0-36 1,17 36-16,-17-36 15,-1-17-15,18-1 16,-17 1-16,0-18 0,17 0 16,-17-18-16,-1-35 15,-17 18-15,0 0 16,0-1-16,0 1 0,0 0 16,0 17-16,18 1 0,-18-1 15,18 18-15</inkml:trace>
  <inkml:trace contextRef="#ctx0" brushRef="#br0" timeOffset="72713.024">17110 12859 0,'0'0'15,"-71"0"-15,36 17 0,17 1 16,-17 17-16,35 1 15,18 17-15,-1-18 16,1-18-16,0 1 0,17-18 16,35 18-1,-17-36-15,-17 0 16,-19-17-16,1 18 16,-18-19-16,0 1 0,0 17 15,-18-35-15,18 36 16,-17 17-16,17-18 0,17 36 31,1 17-31,-1-17 16,19 17-16,-19-17 15,19-1-15,-36 1 16,17-18-16,-17-35 16,0 17-1,0-35-15,0 35 16,0-17-16,18 17 15,-18 1-15,18 17 16,-1 0-16,19 0 16,-19 17-16,36-17 15,-35 18-15,-1 0 16,1-18 0,-18 17-16</inkml:trace>
  <inkml:trace contextRef="#ctx0" brushRef="#br0" timeOffset="72829.7098">17586 12912 0,'0'0'0,"18"17"15,-18 1-15,17-18 0,1 18 16,0-18 0</inkml:trace>
  <inkml:trace contextRef="#ctx0" brushRef="#br0" timeOffset="72918.3243">17586 12771 0,'0'0'0,"0"-53"0,0 17 15</inkml:trace>
  <inkml:trace contextRef="#ctx0" brushRef="#br0" timeOffset="73413.7804">17798 12788 0,'0'0'16,"-36"53"-16,36-35 0,0-1 0,0 36 16,0-35-1,18 0-15,0-1 16,-1 1-16,1-18 0,17 0 15,-17 0-15,-1-35 16,-17 17-16,0 0 16,0 1-16,0-1 0,-17 0 15,17-17-15,0 17 16,0 36 0,35 17-1,-35-17-15,18 0 16,-1-1-16,-17 1 0,18 0 15,-18-1 1,18-17-16,-18-17 16,0-1-16,17 0 15,1 1-15,0-1 16,-1-17-16,36-1 0,-35 36 16,-1-17-1,1 17-15,-18 17 16,18 1-16,-18 0 15,0-1-15,0 1 0,-18 35 16,18-35-16,0-1 16,18 1-16,-18 0 0</inkml:trace>
  <inkml:trace contextRef="#ctx0" brushRef="#br0" timeOffset="73814.7527">18327 12823 0,'-18'18'0,"18"0"15,0 17-15,0-17 16,18 17-16,-1-17 16,19 17-16,-1 0 15,0-17-15,18-1 16,-18-17-16,36 0 15,-53-17-15,17-1 16,-17 18-16,-1-17 0,1-1 16,-18 0-16,-18 1 15,18-1-15,-35 18 16,17 0-16,-17 0 16,35 18-16,0 17 15,0-17-15,18 17 16,35 0-1,-18-17-15,0-1 0,36 1 16,-18-18-16,0 0 16,-36 0-16,1 0 15,-36 0 1</inkml:trace>
  <inkml:trace contextRef="#ctx0" brushRef="#br0" timeOffset="76527.8577">15593 9895 0,'17'-17'31,"1"17"-15,0-18-1,35 18-15,-18 0 16,18-17-16,0 17 0,0 0 16,105 0-16,-69 0 15,105 0 1,-71 0-16,1 0 0,123-18 15,-124 18-15,106-18 16,-141 18-16,71-17 16,-71 17-16,36-18 15,-54 0 1,-17 18-16,-17-17 0,34 17 16,-52-18-16,-1 18 15,-17-18 16,0 1-15,0-19 0,-17 19-1,17-36-15,0 18 16,0-71-16,0 53 16,0 0-16,17-88 15,-17 53-15,18 17 16,-18 1-16,0-19 0,18-34 15,-18 88-15,0-36 16,0 53-16,-18 1 16,0 17-1,1 0 1,-1 17-16,1-17 0,-19 0 16,1 18-16,0-18 0,-71 0 15,35 0-15,-17 0 16,0 0-16,-18 0 0,-141 0 15,106 0-15,0-18 16,-18 18-16,0 0 16,-17 0-16,-141 0 15,158 0-15,-106 18 16,159 0-16,-52 35 16,105-18-16,0 0 15,18 0-15,17-17 0,18 17 16,0 18-16,0-35 15,0 0-15,0-1 0,0 18 16,0-17-16,-18 35 16,18-18-16,0 1 0,0 17 15,-17-1-15,17 1 16,17 0-16,1 0 0,-18 18 16,18-18-16,17 17 0,-18-17 15,1 0-15,-18 0 0,35 35 16,-17-53-16,-18-17 15,18 17-15,-18-17 16,0 17-16,0-17 16</inkml:trace>
  <inkml:trace contextRef="#ctx0" brushRef="#br0" timeOffset="77060.9919">16193 7920 0,'0'0'16,"0"35"-1,0 36-15,0-36 16,17 71-1,-17-53-15,18 0 0,-1-18 0,1 0 16,0 0-16,17 18 16,-35-35-16,18 0 15,-1-18-15</inkml:trace>
  <inkml:trace contextRef="#ctx0" brushRef="#br0" timeOffset="77361.6881">15998 8202 0,'0'0'0,"-17"0"16,17-18-1,0 1-15,53-18 16,-36 17-16,1-17 16,0 17-16,17 0 0,-17-35 15,-1 36-15,-17-18 16,18 17-16,-18-17 0,-18 17 15,1-17-15,17 17 16,-18 18 0,18 35-1,18-17-15,-18 0 0,17-1 16,19 1-16,16 17 16,-16-17-16,17 17 15,-18-17-15,-17-18 16,17 17-16</inkml:trace>
  <inkml:trace contextRef="#ctx0" brushRef="#br1" timeOffset="117398.6951">5592 13899 0,'17'0'31,"1"18"-15,-1 35 0,1-18-16,17 71 15,-17-35-15,0 105 16,-18-88 0,17 71-16,-17-106 15,18 53-15,0-71 16,-1 18-16,-17-35 15,18-1 1,-18-34-16</inkml:trace>
  <inkml:trace contextRef="#ctx0" brushRef="#br1" timeOffset="117619.4114">5997 14076 0,'0'0'0,"18"17"16,0 72-1,-1-36-15,1 0 0,17 88 16,-17-71-16,-1 71 16,1-88-16,17 35 15,-17-52-15,-18-1 16,0-17-16</inkml:trace>
  <inkml:trace contextRef="#ctx0" brushRef="#br1" timeOffset="117765.1708">5838 14534 0,'18'0'0,"35"0"16,-18 0-1,1 0-15,-1 18 0,0-18 16</inkml:trace>
  <inkml:trace contextRef="#ctx0" brushRef="#br1" timeOffset="118193.1904">6279 14534 0,'0'0'0,"0"71"0,0-36 15,18 36-15,17-36 16,1 0-16,-1-17 16,-17 0-16,17-18 0,18 0 15,0-36 1,-36 19-16,1-36 15,-18 35-15,0-52 16,-18 34-16,18-17 16,-17 36-16,17-1 15,-18 18 1,18 18-16,0 17 16,0 0-16,35 18 15,-17-35-15,17 17 16,-17-17-16,0-1 15,17-17-15,-18 0 32,-17-17-32,0-1 15,-17-17-15,17 17 16,0 1-16</inkml:trace>
  <inkml:trace contextRef="#ctx0" brushRef="#br1" timeOffset="118260.3916">6756 14711 0,'17'17'16</inkml:trace>
  <inkml:trace contextRef="#ctx0" brushRef="#br1" timeOffset="118948.9444">6756 14711 0,'17'-71'0,"-34"142"0,52-159 15,-35 52-15,18 19 16,-1 17-16,1 0 15,0 17 1,-18 1-16,0 0 16,0-1-16,0 1 0,0 0 15,17-18 17,-17-18-17,18 18-15,-1-18 16,1 18-16,0 0 15,-18 18-15,17-18 0,-17 18 16,18-1 0,0 1-1,-1-1-15,1-17 16,0 0 0,-1-17-16,1-1 15,-18 1-15,35-1 16,-35 0-1,18 18-15,-1-17 16,-17 34 15,-17 19-15,17-19-16,17 1 16,-17-1-16,18-17 15,-18 18-15,18-18 0,17 0 16,-17 0-1,-1-18-15,-17 1 16,18 17 47,0-18-48,-1 1 1,1-1-1,-1 18 1,1 0-16,0 0 16,-1 18-16,1-1 15,17 18 1,-17-17-16,-18 0 16</inkml:trace>
  <inkml:trace contextRef="#ctx0" brushRef="#br1" timeOffset="119139.0211">7832 14552 0,'17'18'16,"1"-18"-16,35 17 15,-35-17-15,17 0 0,-18 0 16</inkml:trace>
  <inkml:trace contextRef="#ctx0" brushRef="#br1" timeOffset="119644.3202">8343 14764 0,'18'0'31,"52"-88"-15,-34 35-1,-19 17-15,19-87 16,-19 70-16,-17 0 0,0-17 15,0-36 1,-53 0-16,36 71 0,-36-18 16,35 35-16,0 18 15,-17 18-15,35-1 16,-17 19-16,17 87 16,0-52-16,17-1 0,36 54 15,-18-71-15,36 35 16,-18-53-1,17 18-15,-34-35 16,-19-18-16</inkml:trace>
  <inkml:trace contextRef="#ctx0" brushRef="#br1" timeOffset="120234.1248">8678 14640 0,'36'36'16,"-1"-36"-16,-17 0 0,-1 0 15,1 0-15,17-18 16,-17 0-16,-1 1 0,1-19 16,-18 19-16,0-1 0,0-17 15,0 0 1,-18 17-16,1 0 0,-1 18 15,0 0-15,-17 0 16,18 18-16,17 0 16,-18 17-16,18 0 15,18 18-15,-1-18 16,36 1 0,-35-19-16,17 1 0,0-18 15,1 17-15,-19-17 16,1-17-16,-1 17 0,-17-18 15,18 1-15,-18-19 16,0 19-16,0-19 16,0 1-16,0 17 15,0 36 1,18 0 0,-1 17-1,-17-17-15,36 17 0,-19-17 16,19 17-1,-19-18-15,-17 1 16,18-18-16,0 0 0,-1 0 16,-17-35-1,0 17-15,0-17 16,0 17-16,-17-35 16,17 18-16,0-18 15,-18 53 1</inkml:trace>
  <inkml:trace contextRef="#ctx0" brushRef="#br1" timeOffset="120745.3142">9331 14658 0,'18'0'15,"-36"0"-15,53 0 16,-17-35-16,0 17 16,-18-17-16,0 17 15,17 0-15,-17 1 16,-17-1 0,-1 18-16,18 18 0,0-1 15,-18 19-15,36 17 16,-18-36-16,18 1 15,34 0 1,-34-18-16,0 0 0,17-18 16,-17 18-16,17-71 15,-17 36-15,-1 0 0,-17-18 16,18 0-16,-18 18 0,0-18 16,-18-53-16,1 53 15,-36-18-15,17 36 16,1 0-1,0 35-15,35 18 16,-18 17-16,18 53 0,0-17 16,35 52-1,-17-52-15,53 52 16,-36-70-16,18-18 0,-18 1 16,0-19-16,1 1 0,34-1 15,-34 1-15,-1-18 16</inkml:trace>
  <inkml:trace contextRef="#ctx0" brushRef="#br1" timeOffset="121884.1358">10989 14393 0,'18'0'16,"17"0"-1,0-17-15,1-1 0,-1 0 16,-18 1-16,1 17 15,0-35-15,-18 17 16,0 0-16,-18 18 0,-17-35 16,0 35-16,-18 0 15,17 18-15,-17 35 16,36-18-16,17 53 16,0-53-16,53 36 15,0-36-15,35 0 16,-35-17-16,53-18 15,-71 0 1,18-35-16,-36 17 16,1-17-16,-18 17 15,0 1-15,0-19 16,-18 36-16,18 36 16,18-19-16,0 36 15,-1-18 1,19 1-16,-1-19 15,0 1-15,0-18 16,-17 0 0,-18-18-16,0-17 15,0 17-15,-18-17 16,18 17-16,-17-17 0,17 0 16,0 17-16,-18 1 0,18-1 0,0 0 15,18 1-15,-1 17 16,1 17-1,-18 1-15,18 35 16,-1-35-16,-17-1 16,0 1-16,18-1 15,0 1-15,-18-36 16,0 1 0,0-1-1,17 1-15,-17-19 16,18 19-16,0-1 15,-1 18 1,1-18-16,-1 18 0,36 0 16,-35 0-16,0 0 15,-1 0-15,-17 18 16,0 0 0,-17-1-16,17 1 15,0 0-15,-18 34 16,18-16-16,35-1 15,-17-17-15,17-18 16,18 17-16,-18-17 16,1 0-16,-19-17 0,1-1 15,0 0-15,-18 1 0,0-1 16,-36-35-16,19 36 16,-54-19-16,36 19 15,-18-1 1,35 18-16,18 18 15,18-18-15</inkml:trace>
  <inkml:trace contextRef="#ctx0" brushRef="#br1" timeOffset="122098.1784">12277 14640 0,'-18'0'16,"36"0"-16,-36-17 0,0 17 0,18-36 15,-17 1-15,17 17 16,0-17-16,17 18 0,-17-19 16,18 19-16,0-1 0,-1 18 15,19-18-15,-19 18 16,19 18-16,-19-18 16,18 18-1,-17-1-15</inkml:trace>
  <inkml:trace contextRef="#ctx0" brushRef="#br1" timeOffset="122813.7285">13935 14305 0,'-18'-17'15,"36"34"-15,-54-34 0,-16 52 16,34-18-16,0 54 16,1-36-16,17 36 15,0-54 1,0 19-16,17-19 0,1 1 15,35-18-15,-36 0 16,36-53-16,-53 18 16,18-18-16,-18 18 15,0-18-15,0 35 16,0 0-16,-18 18 16,18 36-1,0-1 1,0 0-16,36 18 15,-19-35 1,19-1-16,-19 1 0,36-18 16,-35 0-16,35-18 15,-36 18-15,36 0 16,-35 18-16,0 0 16,-1-1-16,-17 1 15,0 0-15,0-1 16,0 1-16,-17-18 15,-1 0-15,0 0 16,-35-18-16,36 1 16,-19-19-16,19 36 15,17-35 1,17 35-16</inkml:trace>
  <inkml:trace contextRef="#ctx0" brushRef="#br1" timeOffset="123353.867">15734 14393 0,'0'0'0,"0"-35"0,0 17 15,-18 18-15,1 0 16,-19 18-1,19 17-15,-1-17 0,0 17 0,-17 36 16,35-36 0,0-17-16,18 17 0,-1-17 15,1-1-15,35-34 16,-35 17-16,17-36 16,-17 19-16,-1-19 0,1-16 15,-18 16 1,0-17-16,0 36 15,-18 17 1,18 17-16,0 36 16,0-35-16,18 35 15,-1-36-15,1 1 16,0 0-16,-1-1 16,1 1-16,-18-36 15</inkml:trace>
  <inkml:trace contextRef="#ctx0" brushRef="#br1" timeOffset="124471.9067">17198 14464 0,'18'88'16,"-36"-176"-16,36 229 0,17-18 15,-35-70 1,35 71-16,-35-54 15,18 1-15,-18-36 16,0-17-16,-36-71 31,19 18-31,-18-53 16,17 35-16,0 0 16,18-124-1,36 54 1,-1 17-16,0 71 15,18-1-15,-18 36 16,-17 0-16,17 18 16,-35 0-16,-17 35 15,-1-18-15,-17-17 0,17-1 16,0 1-16,1-1 16,-1 1-16,0-18 0,18 18 0</inkml:trace>
  <inkml:trace contextRef="#ctx0" brushRef="#br1" timeOffset="124889.0862">17551 14534 0,'0'36'16,"0"-54"15,17 0-16,1 1 1,17-1-16,1 1 16,-19-1-16,1 18 15,17 0-15,-17 0 0,17-18 16,-17 18 0,-18 18-1,0 0 1,0-1-16,0 1 15,0-1 1,17-17 0,1 0-1,0-17-15,-18-1 16,0 1-16,0-1 16,0-35-16,-18 35 15,0-17 1,18 17-16,-17 18 15,17-17-15,0 34 16</inkml:trace>
  <inkml:trace contextRef="#ctx0" brushRef="#br1" timeOffset="125095.9215">17939 14358 0,'53'35'15,"-36"-17"-15,72 17 16,-54-17 0,53 35-16,-53-36 15,1 1-15,34 0 16,-52-1-16,-1-17 16,-17 18-16,-35-36 15</inkml:trace>
  <inkml:trace contextRef="#ctx0" brushRef="#br1" timeOffset="125272.5163">18274 14323 0,'0'0'0,"-35"35"16,17-17-16,-35 52 15,35-34-15,1-1 16,-18 35-16,35-52 15,0 17-15,0-17 0,0 0 16,17-18-16</inkml:trace>
  <inkml:trace contextRef="#ctx0" brushRef="#br1" timeOffset="125750.6966">18433 14393 0,'-18'-17'15,"18"34"1,0 36 0,18-17-16,35 16 15,-36-34-15,36 0 16,-35-18-16,17 0 16,-17 0-16,-1-18 15,19-17-15,-36 17 16,0-17-1,0 17-15,0 1 16,0 34-16,17 54 16,-17-18-16,36 70 15,-19-70-15,18 18 16,1 52 0,-1-88-16,-17 54 0,-18-54 15,0 18 1,-36-36-16,19-17 0,-19 0 15,-34-17-15,35-1 16,-54-52-16,54 17 16,17 0-16,1-53 15,34 53-15,54-53 16,-18 53-16,70-35 16,-70 70-16,53-17 15,-53 18-15,-18 17 16,-17 0-16,0 0 0,-18 17 15</inkml:trace>
  <inkml:trace contextRef="#ctx0" brushRef="#br1" timeOffset="127418.6281">20779 14111 0,'0'-53'0,"0"18"0,-18-36 16,-17 36-16,-18-18 15,35 36 1,-52 17-16,34 17 16,19 36-16,-19-18 15,19 36-15,17-1 0,-18 1 16,18 0-16,0-1 0,18 71 16,-1-70-16,1 35 15,-18-71-15,0 0 16,0-17-16,-18-36 31,18-52-15,0 34-16,0 1 0,0 0 15,18 0-15,0-1 0,-1 1 16,36 0-16,-35 35 16,35-18-16,-18 18 15,0 18-15,-35-1 16,18 1-1,-18 0-15,0 17 16,0-17-16,-18 34 16,18-16-16,0-1 0,18-17 15,0 17-15,-1-17 16,1-18-16,0 0 0,17 0 0,0-18 16,-17 0-1,-1 1-15,-17-1 0,0-17 16,-17-1-16,-19-34 15,1 52-15,0-17 16,17 17-16,1 18 0,-1-17 0,0 17 16,18 17-16</inkml:trace>
  <inkml:trace contextRef="#ctx0" brushRef="#br1" timeOffset="127608.4061">21078 14605 0,'-35'-53'16,"70"106"-16,-70-124 0,35 54 15,18-36-15,-1 53 16,19-18-16,-19 1 16,19 17-16,17 0 0,17 17 15,-35-17-15,1 0 16</inkml:trace>
  <inkml:trace contextRef="#ctx0" brushRef="#br1" timeOffset="128297.2415">22613 14111 0,'18'141'16,"-36"-282"-16,36 353 0,-18-159 15,0 0-15,0-18 16,17-17-16,-17-1 0,0-34 15,0-54 1,0 18-16,0-70 16,0 70-16,18-71 15,0 71-15,17-53 16,0 71 0,-17 0-16,17 0 15,18 52-15,-35 1 16,-18 52-16,0-34 15,-18-1-15,0 53 16,1-53-16,17 36 16,17-53-16,1 17 15,17-17-15,-17-1 16,17 19-16,0-1 16,-35 0-16,0 18 15,-17-35-15,-18 35 16,-1-36-16,1-17 15,17 18-15,-17-18 16,0 17-16,17-17 0,1 0 16,34-17-1</inkml:trace>
  <inkml:trace contextRef="#ctx0" brushRef="#br1" timeOffset="129027.4724">23319 14252 0,'-18'-17'15,"36"34"-15,-54-34 0,1 52 16,17-17-16,1 52 16,17-17-16,0 18 15,17-36-15,-17-18 0,36 36 16,-19-53-1,19 0-15,-19 0 16,1-17-16,0-19 16,-18 19-16,0-18 15,0-36-15,0 36 0,0-18 16,-18 35 0,18 1-16,-18 34 15,18 18 1,0-17-16,18 35 15,0-18-15,17 1 16,-18-19-16,1 1 16,17-1-16,-17-17 15,17 0-15,-17-17 16,0-36 0,-18 35-16,0-17 0,0 17 0,0 1 15,0-19 1,0 54-1,0 17 1,0-17-16,35 17 16,-18-17-16,1-18 15,0 0 1,17 0-16,-17-18 16,-1 18-16,-17-17 0,18-1 15,-18 36 1,18-1-1,-18 19-15,17-1 0,19 71 16,-19-53-16,18 70 16,1-70-16,-1 35 15,-35-53-15,0 1 16,-18-19-16,1 1 0,-19 0 16,1-18-1,-35-18-15,17-17 16,17 17-16,1-17 15,0-18-15,0 18 0,-1-36 16,36 18-16,0 18 0</inkml:trace>
  <inkml:trace contextRef="#ctx0" brushRef="#br1" timeOffset="129492.6723">23901 14446 0,'0'0'15,"17"-35"-15,19 17 0,-19 18 0,19-35 16,-19 17-16,1-17 16,-18 18-1,-18-1-15,1 0 16,-19 18-16,19 0 15,-1 18-15,0 0 0,-17 34 16,35-34-16,0 17 16,18-17-16,35 17 15,-36-17-15,19-18 16,16 0 0,-16 0-16,17 0 15,-36 0-15,19-18 16,-19 36-16,-17 0 15,18-1-15,-18 18 0,0 18 16,0-17 0,-18 17-16,1-53 15,17 17-15,-53-17 16,35 0-16,0-17 16,-17 17-16,0-36 15,17 19-15,1-1 16,17 0-16</inkml:trace>
  <inkml:trace contextRef="#ctx0" brushRef="#br1" timeOffset="130511.4615">25206 14482 0,'18'17'16,"-1"-17"-16,1 0 0,52-17 15,-52 17-15,35-36 16,-18 19-16,1-36 16,-36 35-16,0-17 15,0 0-15,-36-1 16,1 36-16,-18 0 15,18 18 1,-18 17-16,18 0 16,-1 36-16,36-36 15,18 36-15,0-36 16,70 18 0,-53-35-16,71-1 15,-53-17-15,35-17 16,-53-1-16,-17 0 0,35-35 15,-53 36-15</inkml:trace>
  <inkml:trace contextRef="#ctx0" brushRef="#br1" timeOffset="130750.4961">25859 14605 0,'-18'-35'0,"18"17"16,-18-35-1,1 36-15,17-36 0,0 17 16,17-17 0,1 36-16,0-1 0,-1 1 15,1 17-15,0 0 0,17 0 16,-18 0-16,1 0 15</inkml:trace>
  <inkml:trace contextRef="#ctx0" brushRef="#br1" timeOffset="131232.8989">26035 14658 0,'0'0'15,"0"-18"-15,0-17 16,18 0-16,-18-36 16,17 54-16,1-19 15,-18 1-15,35 0 16,-17 35-16,-1 0 16,1 0-16,0 0 15,-1 17 1,1 1-16,0-18 0,-1 18 15,1-18-15,-18 17 32,0 1-17,0 0-15,0-1 16,0 36-16,18-35 16,-18-1-16,53 1 15,-1 0 1,-34-18-16,17-18 15,-17 0-15,-18 1 0,0-1 16,0 0-16,0 1 0,-18-18 16,-17 17-16,17 0 0,-17 1 15,-18 17-15,36 0 16,-1 0 0,18 17-16,0 36 15,18-35-15,-1-1 16,19 1-16</inkml:trace>
  <inkml:trace contextRef="#ctx0" brushRef="#br1" timeOffset="131391.5693">26547 14658 0,'0'0'15,"0"-18"-15,0 1 0,0-36 16,0 17-16,35-16 16,-35 34-16,35-17 15,0 35-15,-17-18 0,0 18 16,-1 0-16,1 18 15,17-1-15,-17-17 16</inkml:trace>
  <inkml:trace contextRef="#ctx0" brushRef="#br1" timeOffset="131517.861">27217 14693 0,'17'-17'15,"-34"34"-15,34-52 0,-34 35 16</inkml:trace>
  <inkml:trace contextRef="#ctx0" brushRef="#br1" timeOffset="157287.1583">11589 2540 0,'0'0'16,"0"-18"-16,0 1 15,0-1 1,0 0-16,0 1 16,0 34 15,0 19-31,0 34 15,0-17-15,0 71 16,0-71-16,0 88 16,-18-71-16,18 71 15,0-88-15,0 0 16,0 0-16,0 0 0,0-18 16,0 1-16,18 17 15,-18-36-15,17 1 16,-17-36 15,-17 1-15</inkml:trace>
  <inkml:trace contextRef="#ctx0" brushRef="#br1" timeOffset="157688.8517">11254 3263 0,'0'18'15,"17"17"1,1-17-16,0 17 16,-1 36-1,1-18-15,17 35 16,-17-53-16,17 18 16,-17-35-16,17-1 15,0-17-15,-17 0 16,17-17-16,18-36 15,-18 35-15,36-53 16,-53 19-16,17 16 0,-18 1 16,19-18-16,-36 35 15,17 1 1</inkml:trace>
  <inkml:trace contextRef="#ctx0" brushRef="#br1" timeOffset="159100.7847">16157 2558 0,'0'17'47,"0"36"-31,0-18-16,-17 18 0,17 53 16,0-35-16,0-1 15,-18 1-15,18 17 0,0 71 16,0-89-16,0 1 15,0 0-15,0-19 16,0 1-16,0 18 16,18-36-16,-18 0 15,0-17-15,0 0 16,-18-18 0,0 0-1,1-18-15</inkml:trace>
  <inkml:trace contextRef="#ctx0" brushRef="#br1" timeOffset="159417.7622">15910 3493 0,'0'17'15,"0"1"-15,18 17 16,0 0 0,34 36-16,-34-36 15,0 0-15,52 18 16,-52-17-16,35-19 16,-18-17-16,18-17 15,-18-1-15,1-17 0,34-36 16,-35 18-1,36-35-15,-53 53 16,-18 0-16,17-1 16,-17 19-1</inkml:trace>
  <inkml:trace contextRef="#ctx0" brushRef="#br1" timeOffset="160785.8758">6138 4251 0,'-17'0'16,"-19"35"-1,19 1-15,-1 52 16,18-35 0,0 17-16,0 71 0,0-52 15,18 52 1,-1-71-16,19 54 15,-1-71-15,18 17 16,-18-35-16,0-17 16,-17 0-16,17-1 0</inkml:trace>
  <inkml:trace contextRef="#ctx0" brushRef="#br1" timeOffset="161993.6751">6456 4851 0,'0'-18'15,"0"0"-15,0 1 0,0-1 16,0 1-16,17-36 16,1 17-16,0 19 15,-1-19-15,1 19 16,0 34 15,-1 19-15,-17-19-1,18 1-15,0 0 16,-1-18 0,-17-18-1,18 18-15,-18-18 16,18 1-16,-18-1 15</inkml:trace>
  <inkml:trace contextRef="#ctx0" brushRef="#br1" timeOffset="162393.0922">6473 5080 0,'0'-35'16,"0"70"-16,0-106 0,18 54 15,-18-18-15,35-18 16,-17 35-16,0-17 15,-1 35-15,1 0 16,0 17 0,-18 1-16,0 17 0,0-17 15,17 0-15,1 17 16,-18-18-16,18 1 0,-1-18 16,1-18-1,-1 18 1,-17-35-16,0 18 0,18-19 15,-18 19-15,0-1 16</inkml:trace>
  <inkml:trace contextRef="#ctx0" brushRef="#br1" timeOffset="162932.4815">6985 4533 0,'0'0'0,"0"35"16,35 54-16,-17-54 16,0 36-16,-1-19 0,36 37 15,-35-54-15,-1 18 16,-17-36-1,0-34 1,-17-1-16,-1-17 0,-17-36 16,17 18-16,1 18 15,-1-71-15,0 36 16,18 17-16,0 18 0,36-36 16,-19 53-16,54 1 15,-54 17 1,1 17-16,0 1 0,-1 0 15,1 17-15,-18 0 0,-18 36 16,1-18 0,-1-36-16,18 19 0,0-1 15,18 0-15,17 0 16,0-17-16,1 0 16,-1-1-16,18 1 15,-36 0-15,-17-1 16,0 1-16,-53 0 15,36-18 1,-36 0-16,-18 17 16,36-17-16,0 0 0,-1 18 15</inkml:trace>
  <inkml:trace contextRef="#ctx0" brushRef="#br1" timeOffset="163627.9179">7479 4851 0,'-35'70'16,"35"-34"-16,0-19 0,0 1 15,35 17-15,0-17 16,-17-18-16,35 0 15,-18-18-15,-17-17 16,-1 17-16,-17-17 16,0-18-16,-17 35 15,-1 1-15,0-1 16,18 36 0,0 17-1,0-17-15,18 35 16,0-36-16,17 18 15,0-17-15,-17 0 0,35-1 16,-36-34 0,1-1-1,-18 0-15,0 1 0,0-18 16,0 17-16,0 0 16,0 1-16,0-1 15,0 36 1,18 35-1,-18-36 1,17 1-16,1 17 16,0-35-16,-18 18 0,17-18 15,1 0-15,-18-18 16,0 0 0,18 18-16,-18-17 15,17 34 1,-17 1-16,18 0 0,-1 17 15,1 0-15,17 36 16,-35-36-16,18 0 16,-18 1-16,0 17 15,0-36-15,-18 1 0,1 0 16,-19-18-16,1 0 16,0 0-16,17-18 0,-17 18 15,0-18-15,-1-35 16,36 36-16,-17-36 15</inkml:trace>
  <inkml:trace contextRef="#ctx0" brushRef="#br1" timeOffset="164051.3518">8061 5045 0,'0'0'15,"18"-18"-15,-1 0 0,19-17 16,-19 35-16,-17-35 16,0 17-16,0 1 15,-35-1-15,17 18 16,1 0-16,-1 0 0,0 0 16,1 0-16,-1 35 15,18-17-15,0 35 16,0-36-16,53 19 15,-35-19-15,17-17 16,18 18-16,-36-18 16,36 0-16,-35 0 15,0 0-15,-1 0 16,1 0 0,-18 18 30,-35-18-30,17 0-16,-17 0 16,17 0-1,18-18-15</inkml:trace>
  <inkml:trace contextRef="#ctx0" brushRef="#br1" timeOffset="164357.7617">8326 4163 0,'52'35'15,"1"0"-15,-17 1 0,70 87 16,-54-35-16,37 53 16,-54-52-16,-17-19 15,-1 1-15,-17-1 0,-35 54 16,17-71-16,-17 0 16,0-18-16,-36 35 15,36-52-15,-18 17 16</inkml:trace>
  <inkml:trace contextRef="#ctx0" brushRef="#br1" timeOffset="164861.3483">8255 5062 0,'0'-17'15,"18"-1"1,-18 0-16,17 18 0,1-35 16,0 0-1,-1 17-15,1 1 0,17-1 16,-17 18-16,17 0 15,-17 0-15,-1 35 16,-17 1 0,0-19-16,0 1 0,0-1 15,-17 19-15,-1-19 16,-17-17 0,17 0-16,-35 0 15,36 0-15,-1 0 16,-17 0-16</inkml:trace>
  <inkml:trace contextRef="#ctx0" brushRef="#br1" timeOffset="165384.8609">7602 4886 0,'0'-18'15,"0"1"1,-17 17 0,-19 0-1,19 0 1,-18 35-16,17-17 15,-17-1 1</inkml:trace>
  <inkml:trace contextRef="#ctx0" brushRef="#br1" timeOffset="172164.7243">10760 7814 0,'-36'0'16,"72"0"-16,-36 0 15,88 0 1,-35 0-16,17 0 16,19 0-16,16 0 15,1 0-15,18 0 0,123 0 16,-106-18-16,-18 18 15,1 0-15,-18 0 0,-1-17 16,72 17-16,-124 0 16,17 0-16,-52 0 15,-36 0 17,1 0-17,-1 0-15,0 0 0,1 0 16,34 0-1,1 0 17,-18-18-32</inkml:trace>
  <inkml:trace contextRef="#ctx0" brushRef="#br1" timeOffset="172798.8044">15152 7814 0,'-18'0'16,"36"0"-16,-18 0 0,53 0 15,0 0-15,35-18 16,124 1 0,-71 17-16,0-18 0,194 0 15,-176 18-15,17 0 16,-17-17-16,0 17 0,105 0 15,-158 0-15,-36 0 16,1 17-16,-71 1 16,-53 0-16,0-1 15</inkml:trace>
  <inkml:trace contextRef="#ctx0" brushRef="#br1" timeOffset="173961.8803">10989 10001 0,'-18'0'0,"1"0"16,17-17 0,17 17-16,19-18 15,17 18-15,17-18 16,1 1-16,35 17 0,-1 0 0,178-18 15,-142 0 1,17 1-16,1 17 0,0-18 16,17 18-16,-35-17 0,106-1 15,-158 18-15,-19 0 16,18 0 0,-70 0-16,0 0 0,-36 18 15,-53-18 1,36 17-16,0-17 0,-18 18 15,-53-18-15,53 0 16,0 0-16,-53 0 16,-123-18-1,141 18-15,0 0 16,-89 0-16,89 0 16,-18 18-16,18-18 15,0 0-15,17 17 0,1-17 0,-36 18 16,71-18-1,-1 18-15,1-18 0,70 0 32,36-18-17,-18 18-15,-18-18 0,18 18 16,0 0-16,35 0 16,-35-17-16</inkml:trace>
  <inkml:trace contextRef="#ctx0" brushRef="#br1" timeOffset="174839.7444">15222 10001 0,'-105'0'16,"210"0"-16,-246-17 0,106-1 16,53 18-1,35-18 1,-1 18-16,19-17 0,105-1 16,-70 18-16,0 0 15,18 0-15,299 0 16,-282 0-16,0 0 15,141 0-15,-141 0 16,89 0 0,-142 0-16,0 0 0,-17 0 15,-18 18-15,-18-18 16,-53 0-16,-105 17 16,35-17-16,-1 0 15,-122 0-15,105 0 16,-35 0-16,17 0 15,-17-17-15,-18 17 16,18 0-16,-17 0 0,-142-18 16,159 18-16,35 0 0,18 0 15,35 0-15,0 0 0,35 0 16,53 0 0,71-18-1,-35 18-15,35 0 0,17 0 16,1-17-16,17 17 0,0 0 15,18 0-15,158-18 16,-176 18-16,18 0 16,88-17-16,-141 17 15,-36 0-15,1 0 0,-36 0 16,-35 17-16,-53 1 16</inkml:trace>
  <inkml:trace contextRef="#ctx0" brushRef="#br1" timeOffset="177725.245">10636 13194 0,'18'0'15,"0"0"1,17 0-16,88-18 16,71 18-16,-70 0 15,-1 0-15,18 0 0,89 0 16,-107 0-16,54 0 16,-107 18-16,36 0 15</inkml:trace>
  <inkml:trace contextRef="#ctx0" brushRef="#br1" timeOffset="179405.2348">16722 13458 0,'70'0'15,"-34"0"-15,105 0 16,-53 0-16,35 0 16,1 0-16,17 0 0,0 0 0,18 0 15,-1 0-15,1 0 0,159 0 16,-177 0-16,106-17 15,-177 17-15,36-18 16</inkml:trace>
  <inkml:trace contextRef="#ctx0" brushRef="#br2" timeOffset="200865.0385">12365 6509 0,'18'0'16,"-1"0"-1,1 0 1,-1 0-1,-34 0 32,-18 0-31,17 0-16,-17 0 16,-18 0-1,17 0-15,1 0 0,0 0 16,-18 0-16,-53 0 15,53-18-15,0 18 0,-17 0 16,-1 0-16,-88-18 16,71 18-16,18 0 0,-19-17 15,19 17-15,-124-18 16,123 18 0,18 0-16,0 0 0,18 0 15,-53 0-15,53 0 16,-1 0-16,1 18 15,18-18-15,-36 17 16,35 1-16,-17-18 0,17 18 16,-17-18-16,17 17 15,-35 1-15,36-18 16,-1 0-16,0 18 16,18-1 46,18 1-46,-18 0-16,18 35 15,-18-36-15,0 18 0,17-17 16,1 53 0,-18-18-16,0-18 0,18 0 15,-18 18-15,0 0 0,0 70 16,0-70-16,17 0 15,-17 0-15,0-18 16,0 18-16,0 0 0,0-17 0,0 52 16,-17-53-1,17 0-15,0 1 16,0-19-16,0 1 16,0-1-16,17 1 0,-17 0 15,0-1 1,35 1-1,-17-18 1,0 0-16,-1 0 0,1 0 0,17 0 16,-17 0-16,17 0 15,0 0-15,1 0 0,17 0 0,52 0 16,-52 0 0,0 0-16,18 0 0,70 0 15,-70 0-15,-1 0 16,54 18-16,-54-18 15,1 0-15,52 0 16,-70 0-16,0 17 16,53-17-16,-53 18 15,0-18-15,0 0 0,-1 0 16,-16 18-16,52-18 16,-53 0-16,1 0 15,-1 0-15,18-18 16,-18 18-16,-17 0 0,-1 0 15,1 0-15,0-18 16,-1 18-16,-17-17 16,0-1-16,-17 0 15,17 1 1,-18-1-16,18-35 16,0 18-16,0 0 15,0-71 1,0 53-16,0 0 0,0-53 15,0 53-15,0 0 16,0 0-16,0-123 16,0 123-16,0 0 15,0-35 1,18 53-16,-1-36 16,-17 36-16,18 0 0,-18-1 15,0 19-15,0-1 0,0 0 16,-18 18 15,1 18-15,-19-18-16,19 0 0,-1 0 15,-17 0-15,-36 0 16,36 0-16,-18-18 16,0 18-16,0-17 0,0 17 15,-53 35 1,53-17-16</inkml:trace>
  <inkml:trace contextRef="#ctx0" brushRef="#br2" timeOffset="204247.5479">10848 4304 0,'-18'0'0,"1"0"15,-1 0-15,-17 0 16,17 0-16,0 0 15</inkml:trace>
  <inkml:trace contextRef="#ctx0" brushRef="#br2" timeOffset="205138.7899">10583 4180 0,'0'0'0,"0"-17"16,-17 17-16,17-18 16,0 36-1,-18 35 1,18-18-16,18 88 16,-18-52-16,0 0 0,0 17 15,-18 71 1,0-71-16,1 0 0,-1-18 15,18 1-15,-17 52 16,17-70-16,0 0 0,0 0 16,0-17-16,0-1 15,17-18-15,1 1 0,35 17 16,-36-35-16,19 0 0,34 18 16,-35-18-1,18 0-15,36 0 16,-37 0-16,72 18 15,-71-18-15,88 0 16,-53 17-16,53 1 16,-53-18-16,-17 18 15,17-18-15,-17 17 0,105-17 16,-88 18-16,1-18 16,-19 0-16,71 17 15,-88-17-15,-18 0 16,18 0-16,-17 18 0,17-18 15,-18 18-15,-18-18 16,19 0-16,-19 0 16,1 0-16,0-18 15,-18 0-15,0 1 16,0-1 0,0 1-16,0-1 0,0-17 15,-18-1-15,18-52 16,0 35-16,0-70 15,0 52-15,0-52 16,35-1 0,-35 54-16,18 17 0,17-71 15,-17 71-15,17-70 16,-35 70-16,18-35 16,-1 53-16,-17-1 15,0 19-15,0-1 0,-17 0 16,-1 18-1,-17 0 1,-36 0-16,18 0 16,-70 0-16,52 0 15,-140-17-15,105 17 16,-176 0 0,123 0-16,-176 0 15,-18 0-15,194 0 16,18 0-16,-53 0 15,141 17-15,18-17 16</inkml:trace>
  <inkml:trace contextRef="#ctx0" brushRef="#br2" timeOffset="209581.075">11553 5838 0,'0'18'47,"18"17"-32,-18-17-15,0 53 16,0-36-1,0 0-15,0 0 16,0 1-16,0-1 0,0 0 0,0 18 16,18-35-16,-18-1 15,0 1-15,17-18 0,1 0 16,-18-18 0</inkml:trace>
  <inkml:trace contextRef="#ctx0" brushRef="#br2" timeOffset="209908.7524">11289 6068 0,'0'-18'15,"35"-17"1,-35 17-16,18 1 15,-1-1-15,36-35 16,-53 18-16,18 17 16,-18 0-16,0 1 0,18-1 15,-18 1 1,0-1-16,17 18 16,1 0-1,0 18-15,-1-18 0,18 35 16,-17-18-16,35 1 15,-35 0-15,17-18 16,0 0 0,-17 0-16</inkml:trace>
  <inkml:trace contextRef="#ctx0" brushRef="#br2" timeOffset="214586.4235">14764 4498 0,'0'-18'0,"17"18"16,1-17-1,-18-1-15,18 0 16,-1 18-16,1 18 16,0 17-1,-1-17-15,-17 17 0,18 18 16,-18-18-16,0 18 16,18 0-16,-18 18 0,17 52 15,-17-70-15,18 18 16,-18-1-16,17 1 0,1 52 15,17 1 1,-17-54-16,0-17 16,17 71-16,-35-71 15,18-18-15,-1 53 16,-17-17 0,0-36-16,18-17 0,-18-1 0,0 19 15,0-19-15,0 1 16,0-1-1,17-17 1,1 0-16,0 0 16,-1 0-1,1 0 1,0 0 0,-1 0-16,1 0 15,17 0 1,0 0-16,18 0 15,-17 0-15,52 0 16,-35-17-16,35 17 16,-35-18-16,53 18 15,-53 0-15,0-17 16,17 17-16,-17 0 0,71-18 16,-54 18-16,1 0 15,-1 0-15,1 0 16,-1-18-16,107 18 15,-89-17-15,0 17 0,88 0 16,-87 0-16,-1 0 16,-18 0-16,19 0 0,-19 0 15,71 0 1,-70 0-16,70-18 16,-71 18-16,1 0 0,35 0 15,-36-18 1,-52 18-16,0 0 0,-1-17 15,1 17 1,-18-18 0,-18 18-1,18-18 48,0 1-48,0-1-15,-17-17 16,17 17-16,-18-52 16,0 34-1,18-69-15,0 52 16,-17-18-16,-1-70 16,1 53-16,-1-71 15,0 88-15,-17-52 16,17 17-1,1 53-15,-1-53 16,18 71-16,-18-71 16,36 71-16,-18-18 0,0-17 15,18 34-15,-18 19 16,0-1-16,0 0 16,-18 18-1,0 18 1,-17-18-1,17 0-15,-34 0 16,34 0-16,-17 0 16,-1 0-16,1 0 0,-18 0 0,0 0 15,-53 0 1,36 0-16,-89 18 16,71-18-16,-124 17 15,106-17-15,-141 18 16,106 0-16,-158-18 15,157 17-15,-140 1 16,141-1-16,-106 19 16,141-19-16,-88 19 15,124-1-15,17-35 16,-35 35 0,70-35-16,0 18 0</inkml:trace>
  <inkml:trace contextRef="#ctx0" brushRef="#br2" timeOffset="225986.1116">15028 6579 0,'0'-17'16,"0"34"0,18 36-1,0-17 1,-1-1-16,-17 0 0,18 71 16,-18-53-16,18 0 15,-18 17-15,0 1 0,-18 70 16,0-88-16,18 17 15,0-17-15,-17-17 0,17 17 16,0-1 0,0-16-16,0-1 15,0 0-15,17-17 16,1 0-16,0-18 16,-1 17-1,1-17 1,-1 0-1,1 0-15,17 0 16,-17 18-16,17-18 16,-17 0-16,17 17 0,0-17 0,18 0 15,-17 0-15,17 0 0,70 18 16,-70-18 0,88 18-16,-70-18 15,52 0 1,-52 0-16,-18 0 0,17 17 15,1-17-15,52 0 16,-52 0-16,52-17 16,-52 17-16,35-18 15,-53 18-15,-1 0 16,-16 0-16,17 0 0,17 0 16,-17 0-16,35 0 15,-52 0-15,-1 0 16,35 0-16,-34 0 15,-19 0-15,36 0 16,-35 0-16,0 0 0,-1 0 16,1 0-16,-1 0 15,-17-18 48,0 1-48,0-1 1,0-17-16,-17-18 16,17 18-16,0-53 15,0 35-15,-18 17 0,1-69 16,17 69-16,-18-17 16,18 18-16,0 0 0,-18-1 15,18-16 1,0 16-16,18-34 15,-18 34-15,18 19 0,-1-18 16,1-1-16,-18 19 0,17-36 16,-17 35-16,0 0 15,-17 18 48,-1 0-48,-17 0 1,17 0-16,-35 0 16,18-17-16,-53-1 15,35 18-15,0 0 16,-18-17-16,1 17 0,-1-18 0,-70 0 16,53 1-1,17 17-15,-17 0 0,0-18 16,0 18-16,-88 0 15,87 18-15,-122-1 16,122 1-16,-16-18 0,16 18 16,-16-18-16,34 17 0,-17-17 15,-53 18 1,70-18-16,18 0 0,-17 17 16,34-17-16,19 0 15,34 0 1</inkml:trace>
  <inkml:trace contextRef="#ctx0" brushRef="#br2" timeOffset="226570.8654">16210 6156 0,'-17'0'0,"17"18"31,-18 35-15,18-18-16,0-18 15,0 19-15,0-1 0,0 0 16,18-17-16,-18 35 16,17-18-16,1-17 15,-1-1-15,-17-34 16</inkml:trace>
  <inkml:trace contextRef="#ctx0" brushRef="#br2" timeOffset="226881.8803">15875 6332 0,'0'0'0,"-18"0"0,36-17 32,17-1-17,-17 18-15,0-18 0,34-17 16,-34 18-1,-18-1-15,18 18 0,-18-18 16,17 1-16,-17-1 16,18 18-16,-18-18 0,18 18 15,-1-17 1,1 17-16,0 0 16,-1 0-16,36 17 15,-35-17-15,-1 0 0,1 18 16,0-18-16,35 35 15,-36-17-15</inkml:trace>
  <inkml:trace contextRef="#ctx0" brushRef="#br2" timeOffset="261727.8618">16757 7885 0,'0'17'78,"0"1"-78,0 0 16,0 17 0,0-18-1,0 19-15,0-19 16,0 1-16,0 53 16,0-36-16,0 0 0,0 0 15,18 1-15,-18 17 16,0-18-16,0-18 15,0 1-15,0 0 0,17 17 16,-17-17 0,0-1-1,18-17 1,-18 18 0,0-36-1</inkml:trace>
  <inkml:trace contextRef="#ctx0" brushRef="#br2" timeOffset="262112.0776">16616 8290 0,'0'18'15,"0"-36"-15,17 54 0,-17-19 16,18 18 0,-18 1-16,35 17 15,-35-18-15,18-17 16,0-1-16,-1 19 0,1-19 0,17 1 15,-17-18 1,0-18 31,-18-17-31,0 17-16,17-17 15,-17 17-15,0 1 16</inkml:trace>
  <inkml:trace contextRef="#ctx0" brushRef="#br2" timeOffset="262612.3732">16651 8132 0,'0'-18'31,"0"0"-15,0 1-1,0-1-15,0 0 16,0 1-16,0-1 0,18 0 16,-18-17-1,17 35-15,-17-17 0,0-1 16,18 18-16,-18-18 0,18 1 15,-1 17-15,-17-18 16,18 18 15,-18 18-15,18-18-16,-1 0 16,1 17-16,0-17 15,-1 18 1,1 0-16</inkml:trace>
  <inkml:trace contextRef="#ctx0" brushRef="#br2" timeOffset="264073.1449">17004 8079 0,'-18'0'0,"18"-18"31,36 18-16,-19 0-15,1 0 0,-1 0 16,19 0-16,-19 18 16,-17-1-16,18 19 15,-18-1-15,0 0 16,0-17-16,-35 35 16,17-36-16,0 1 15,1 0 1,17-1-16,17-17 31,19 18-15,-19-18-16,1 0 0,-18 17 15,18-17-15,-1 0 0</inkml:trace>
  <inkml:trace contextRef="#ctx0" brushRef="#br2" timeOffset="264579.6039">17392 8184 0,'0'18'31,"-18"-18"-15,1 18-16,17-1 0,0 1 15,-18 0 1,36-1-16,-1-17 16,1 0-1,0 0 1,-1 0-16,-17-17 15,0-1 1,0 0-16,-17 18 16,-1-17-16,0 17 31,18-18-15</inkml:trace>
  <inkml:trace contextRef="#ctx0" brushRef="#br2" timeOffset="264891.4921">17639 8043 0,'0'18'16,"-18"17"0,18-17-16,-17 17 15,17-17-15,-18 35 16,0-18-16,1-17 16,-1 17-16,0-17 0,18 17 15,-35 0-15,18-35 16,17 18-16,0-1 15</inkml:trace>
  <inkml:trace contextRef="#ctx0" brushRef="#br2" timeOffset="265186.1487">17674 8308 0,'0'18'15,"0"-1"1,18 1 0,-18-1-16,17-17 0,1 18 15,0-18 1,-1-18-16,-17 1 15,0-1 1,0-17-16,-17 17 16,-1 1-1,0 17-15,1 17 16</inkml:trace>
  <inkml:trace contextRef="#ctx0" brushRef="#br3" timeOffset="291713.0493">21237 5168 0,'0'-17'15,"0"-1"1,0 36 46,0-1-46,0 1 0,18 17-1,-18-17-15,0 52 16,0-17-16,18 0 0,-1 71 16,-17-54-16,18 1 15,-1 52-15,-17-35 16,0 54-1,18-72-15,-18 1 0,0-1 16,0 71-16,0-70 16,0-1-16,0 1 15,0 17-15,0-17 0,0 70 16,-18-71-16,18 36 16,18-71-16,-18 54 15,18-54-15,-18 18 16,17-18-16,-17 18 15,0-18-15,18 1 16,-18-19-16,0 1 16,0 0-1,0-36 1,0-17 0,0 17-16</inkml:trace>
  <inkml:trace contextRef="#ctx0" brushRef="#br3" timeOffset="292096.5451">21167 7179 0,'0'0'15,"0"35"-15,17-17 0,1 17 16,0 18-16,17-18 16,0 36-16,-17-53 15,35 35-15,-18-36 16,18 1-16,-18-18 15,18 0 1,-35 0-16,17-35 16,-17 17-16,-1 0 0,1-17 15,0 17-15,-18 1 16,0-1 0,0 0-16,0 1 15</inkml:trace>
  <inkml:trace contextRef="#ctx0" brushRef="#br3" timeOffset="292697.6893">20955 5398 0,'0'-18'31,"35"-17"-15,-35 17-1,36-17-15,-19-1 0,36-34 16,-35 35-16,17-36 16,-35 53-16,18 1 15,-1-19-15,1 36 16,0 18-1,17 17-15,-17-17 16,17 35 0,0-35-16,-17-1 0,17 1 15,-17 17-15,17-17 0,-17-1 16,34 19-16</inkml:trace>
  <inkml:trace contextRef="#ctx0" brushRef="#br3" timeOffset="298775.377">21996 5715 0,'0'0'0,"0"18"15,17 52-15,1 1 16,-18-1-16,18 177 16,-18-88-1,0-88-15,0 17 16,0-53-16,0-17 16,0-54-1,0 19-15,0-36 0,17-88 16,-17 88-1,0-18-15,0 1 0,0-1 0,18 18 16,0-70 0,-18 87-16,35 1 15,-18 35-15,19 35 16,-19 1-16,-17 17 0,36 88 16,-19-71-16,1 1 15,0-1-15,-1 36 16,1-53-16,17 18 15,-17-36-15,-18 0 16</inkml:trace>
  <inkml:trace contextRef="#ctx0" brushRef="#br3" timeOffset="298930.7901">22084 6315 0,'0'0'16,"35"-36"-16,0 19 0,-17-1 0,17 1 16,-17 17-16,17-18 15,-17 18-15</inkml:trace>
  <inkml:trace contextRef="#ctx0" brushRef="#br3" timeOffset="299215.548">22472 6421 0,'18'0'31,"-18"-36"-15,0 19-16,17-19 15,-17 19-15,18-1 16,-18 0-16,18 18 16,-1 0-16,1 0 15,-18 18 1,17-18-16</inkml:trace>
  <inkml:trace contextRef="#ctx0" brushRef="#br3" timeOffset="299816.4416">22454 6156 0,'0'18'32,"18"17"-17,0 35-15,-1-52 16,-17 17-16,18 18 15,0-35-15,-1 0 16,1 17-16,-1-35 16,-17-18-1,18-17 1,-18 17-16,0-17 16,18 17-16,-18-17 15,0 17 1,0-17-16,0 18 15,17-1-15,-17 0 16,0 1 0,18 17-1,-18 17 1</inkml:trace>
  <inkml:trace contextRef="#ctx0" brushRef="#br3" timeOffset="300161.6235">22789 6279 0,'0'18'31,"0"35"-15,0-18-16,18-17 16,0 0-16,-18-1 0,17 1 15,19-1-15,-19-17 16,1 0-16,0-17 16,-18-1-16,0 1 15,0-19-15,-18 1 16,0 0-16,1-1 15,-1 19-15,0 17 16,1-18-16,34 18 16</inkml:trace>
  <inkml:trace contextRef="#ctx0" brushRef="#br3" timeOffset="300338.714">23107 6350 0,'0'0'16,"-18"18"-16,18-1 0,18 19 16,-18-19-1,35 1-15,-35-1 16,18-17-16,0 0 16,-18-17-16</inkml:trace>
  <inkml:trace contextRef="#ctx0" brushRef="#br3" timeOffset="300449.2086">23107 6209 0,'0'-18'0,"0"36"0,0-53 15,18 35 1</inkml:trace>
  <inkml:trace contextRef="#ctx0" brushRef="#br3" timeOffset="300855.5686">23319 6279 0,'0'0'16,"-36"18"-16,36 0 0,-17 17 16,17-17-16,0 17 15,17-17-15,1-1 16,17 1-1,1-18-15,-1 0 16,-18-18-16,19-17 16,-19-18-1,-17 35-15,0-17 0,-17-35 16,17 34-16,-36-52 16,36 53-16,-35-36 15,35 54-15,-35-19 16,17 54-1,18 35-15,0 0 16,0 35 0,18 18-16,0-71 15,-1 18-15,18 18 16,-17-36-16,17-18 16,-17 1-16,35 0 15,-18-18-15,0-18 16</inkml:trace>
  <inkml:trace contextRef="#ctx0" brushRef="#br3" timeOffset="301478.8074">23671 6385 0,'0'18'0,"0"-36"0,0 1 16,-17 17 15,-1 17-31,18 1 16,0 0-16,0 17 15,18-18-15,-1 1 16,1-18-1,0 0-15,-18-18 32,17 18-32,-17-17 15,0-1-15,0 36 47,18-1-31,0-17-16,17 18 15,-17-18-15,-1-18 0,1 18 16,17-35-16,-35 18 16,18-54-16,-18 53 15,-18-52-15,0 52 16,1-17-16,-1 0 16,1-18-16,-1 35 15,0 0-15,18 1 0,-17 34 16,34 19-1,-17-1-15,18 0 0,-18 1 16,18-1-16,17 35 16,-18-34-16,1-19 15,0 19-15,-1-1 16,-17-18-16,0 1 16,18 0-1,-18-1 1,18-17-16,-18 18 15,17 0-15,1-18 16,-36-18 0,-17 0-1,17 1-15,-17-1 16,35 0 0,-18 1-16,18-1 15,36 1-15</inkml:trace>
  <inkml:trace contextRef="#ctx0" brushRef="#br3" timeOffset="301872.0525">24024 6015 0,'-17'18'16,"34"-36"-16,-34 53 0,17 18 15,0-18-15,17 36 16,1-36-16,17 53 16,-17-52-16,-1 34 15,1-52-15,17 17 16,-17-17-16,0-18 16,17-18-16,-18 18 15,1-18-15,-18 1 0,18-1 16,-18 1-16,0-1 0,-18-17 15,0 35-15,1 0 16,17 17 0,0 1-1,0 0-15,17 17 16,1-18-16,35 19 16,-35-36-16,17 0 15,-17 0-15,17 0 16,-17 0-16,-18-18 15</inkml:trace>
  <inkml:trace contextRef="#ctx0" brushRef="#br3" timeOffset="302480.168">25065 5750 0,'0'0'0,"0"53"0,0 88 16,0-70-16,18 141 16,-1-142-1,1 1-15,-18-36 16,0-17 0,17-18-16,1-18 15,35-17 1,-35 17-16,17 0 15,-17 18-15,17 0 0,18 36 16,-36-19-16,1 19 16,-18-19-16,-18 1 15,1-1-15,-1-17 16,-17 0-16,17 0 0,-35-17 16,36-1-16,-19-17 15,36 17-15</inkml:trace>
  <inkml:trace contextRef="#ctx0" brushRef="#br3" timeOffset="302628.7722">25506 6279 0,'0'0'16,"17"36"-16,1-19 0,0 19 16,-18-19-1,17 1 1,1 0-16,0-36 0,-1 0 15</inkml:trace>
  <inkml:trace contextRef="#ctx0" brushRef="#br3" timeOffset="302740.5562">25559 6085 0,'0'0'16,"-18"-35"-16,18 18 15,18 17 1,-1 0-16</inkml:trace>
  <inkml:trace contextRef="#ctx0" brushRef="#br3" timeOffset="303502.2575">25876 6332 0,'0'0'0,"-17"0"16,17 18-16,-18 0 15,18-1-15,0 1 0,0 35 16,0-36 0,18 1-16,-18 0 0,35 17 15,0-35-15,0 0 16,-17 0-16,0-35 16,-18 17-16,0-17 15,0 17-15,-18-17 16,18 17-16,-18 1 15,1-1 1,17 36 0,0-1-1,0 1-15,17 0 16,1-18-16,-18 17 16,18-17-16,-1 0 15,1 0-15,0 0 16,-18-17-1,0-1-15,17 0 16,-17 1-16,18-1 16,0 18-1,-18-18 1,17 18 0,-17-17 46,18-1-31,-1 18-15,1 0 0,0 18-1,-1-18-15,19 17 16,-19 1-16,1 17 15,0-17-15,-18 35 16,0-36-16,0 19 16,0-19-16,-18 1 15,0-18-15,1 18 16,-1-18-16,-35 0 16,35-18-16,-17 0 15,18 1-15,-1-1 16,0 18-16,1-18 15</inkml:trace>
  <inkml:trace contextRef="#ctx0" brushRef="#br3" timeOffset="319063.6323">22013 7867 0,'0'-18'47,"18"18"-47,0 0 15,-18-17 32,0 34 62,0 1-93,0 17 0,0 1-16,0 52 15,0-35-15,0 0 16,0 17-16,0 1 0,0 87 16,0-87-16,0 70 15,0-70-15,0-18 16,0-1-16,0 1 0,0 36 15,0-54 1,17 0-16,-17-17 16,0-36-1,-17 0 1</inkml:trace>
  <inkml:trace contextRef="#ctx0" brushRef="#br3" timeOffset="319368.6423">21766 8784 0,'0'53'0,"0"-106"0,18 141 15,0-52-15,17 34 16,-17-35-16,-1-17 15,36 35-15,-35-35 16,35 17-16,-36-35 16,1 0-16,0 0 0,17 0 15,0-18-15,-17 1 16,-1-1-16,1 18 16,-18-35-1,18 35-15,-18-36 16,-18 19-16,18-1 15</inkml:trace>
  <inkml:trace contextRef="#ctx0" brushRef="#br3" timeOffset="319785.5473">21749 8308 0,'0'0'16,"0"-18"-16,-18 1 15,18-1-15,0 0 16,0 1-16,0-1 0,35-35 15,-17 18-15,17-36 16,-17 54-16,0-19 16,-1 1-16,19-18 15,-19 36-15,18-19 16,-17 36-16,17 0 16,-17 18-1,17 17 1,-17-17-16,17 17 0,0 0 15,-17-17-15,17 0 16,-17-18-16,17 17 16</inkml:trace>
  <inkml:trace contextRef="#ctx0" brushRef="#br3" timeOffset="322990.1486">22701 8184 0,'0'0'0,"18"36"16,0 34 0,-1-17-16,18 53 15,-17-53-15,0 0 0,17 17 16,-17-52-1,-1 0-15,1-18 0,0 0 16,-1-18-16,18-35 16,-17 0-16,-18 0 15,18 18-15,-18-18 0,0 18 0,0-18 16,0 18-16,0-18 16,0 35-16,0 0 15,0 36 1,0 0-16</inkml:trace>
  <inkml:trace contextRef="#ctx0" brushRef="#br3" timeOffset="323472.1977">23354 8520 0,'0'0'15,"-18"0"-15,1 0 16,-1 0-16,0 17 16,1 19-1,-1-19-15,18 1 0,0-1 16,18 1-16,17-18 16,-17 0-1,17-18-15,-35 1 16,18-18-16,-36 17 15,18 0 1,0 1-16,-18 17 16,18 17-1,18 19-15,0-19 16,17 1 0,-18-1-16,19-17 15,-19 0-15,-17-17 0,18-1 16,-36 1-1,18-19 1,-17 19-16,17-1 16,0 0-16,17 1 15,1-1-15,0 18 16,17 0-16,-17 0 0,-1 0 16,1 0-16,-1 18 15,1-18-15</inkml:trace>
  <inkml:trace contextRef="#ctx0" brushRef="#br3" timeOffset="323595.3716">23707 8537 0,'0'0'16,"17"53"-16,-17-35 16,18-1-16,0 1 0,-1 0 15</inkml:trace>
  <inkml:trace contextRef="#ctx0" brushRef="#br3" timeOffset="323717.2178">23724 8361 0</inkml:trace>
  <inkml:trace contextRef="#ctx0" brushRef="#br3" timeOffset="324185.8349">23936 8537 0,'-35'36'15,"70"-72"-15,-70 89 0,17-35 0,36 17 16,-1-17-1,19-18-15,-19 0 16,1-18-16,0 18 16,-1-35-16,-17 17 0,0 1 15,0-1-15,-17-17 16,17 17 0,0 36-1,0-1 1,17 19-16,1-19 15,17 18 1,-17-35-16,-18 18 16,0-36-1,0 1 1,0-1-16,17-17 16,1 17-1,0 1-15,-1 17 16,1 0-16,0 17 15,-1 1-15,-17 17 16,0 0-16,0 1 16,0-19-16,18 19 15,-18-19-15</inkml:trace>
  <inkml:trace contextRef="#ctx0" brushRef="#br3" timeOffset="324562.5416">24412 8573 0,'-17'52'16,"34"-104"-16,-34 122 0,17-52 0,35 17 15,0-17-15,36-18 16,-36 0-16,18 0 15,17-53 1,-34 17 0,-36 1-16,17 18 0,-34-1 15,-1-17-15,0 35 16,-34-18-16,34 18 16,-17 0-16,17 35 15,18-17-15,-18 52 16,36-52-16,0 17 0,70 18 15,-35-35-15,53 0 16,-18-18 0,-53 0-16,-17-18 15,-36 18 1</inkml:trace>
  <inkml:trace contextRef="#ctx0" brushRef="#br3" timeOffset="328100.1914">21996 6914 0,'17'0'31,"89"-17"-15,-53 17-16,123-18 15,-52 1-15,141-1 16,-107 18-16,213-18 15,-177 18-15,247 0 16,-212 0-16,212 18 16,-229-18-16,-18 18 15,0-18-15,-18 17 0,-17-17 16,105 18-16,-158-1 16,-35-17-16,-18 18 0,-18-18 15,-35 18-15</inkml:trace>
  <inkml:trace contextRef="#ctx0" brushRef="#br3" timeOffset="338728.3906">15346 5786 0,'-18'0'16,"36"0"31,-36 0 15,18-18-62,18 18 16,-1 0 0,1 0-16,17 0 15,1 0-15,17 0 0,70-18 16,-35 18-16,106-17 15,-70-1-15,105 0 16,-105 18-16,17-17 16,-18-1-16,18 18 0,124-18 15,-142 18-15,89-17 16,-141 17-16,-19 0 16,1 0-1,-35 0-15</inkml:trace>
  <inkml:trace contextRef="#ctx0" brushRef="#br3" timeOffset="349255.2522">14499 7214 0,'-17'0'16,"34"0"-16,-52 0 0,53 0 31,17-17-15,0 17-16,0 0 16,1 0-1,-1 0-15,0 0 0,18 0 0,-18 0 16,1 0-16,17-18 15,-36 18-15</inkml:trace>
  <inkml:trace contextRef="#ctx0" brushRef="#br3" timeOffset="349527.5843">14676 7056 0,'17'-18'15,"1"18"-15,17 0 16,-17 0-16,-1 0 16,36 18-1,-35-1-15,0-17 0,-1 35 16,-17-17-16,0 0 16,0 17-16,0-17 0,-35 35 15,17-36-15,1 1 16,-36 17-16,35-17 15,-17-1-15,-18 19 16,35-19-16,1 1 0</inkml:trace>
  <inkml:trace contextRef="#ctx0" brushRef="#br3" timeOffset="355411.6315">19244 5838 0,'0'0'15,"-18"-17"-15,1 17 0,-19 0 16,19 0-16,-1 0 16,1 17-16,17 1 0,-18 53 15,18-36 1,18 36-16,-1-36 15,18 35-15,1-52 16,-19 0-16,19-1 16,52-17-16,-53-17 15,18-19-15,-35 19 16,-1-54-16,-34 54 16,-19-54-16,19 53 15,-36-35 1,35 53-16,-35-17 15,36 17-15,17 17 0,-18-17 16,36 53-16,-1-35 16,19 0-16</inkml:trace>
  <inkml:trace contextRef="#ctx0" brushRef="#br3" timeOffset="355577.1487">19720 6121 0,'0'17'0,"18"-17"31,0 18-31</inkml:trace>
  <inkml:trace contextRef="#ctx0" brushRef="#br3" timeOffset="356050.0526">19967 5821 0,'0'0'0,"18"0"16,0-18-16,-1 18 0,18-17 0,18-1 16,-35 0-1,17 1-15,-52 17 32,-36 0-17,17 17-15,-16 19 16,34-19-16,0 1 15,1 17-15,17-17 0,0 17 16,0-17-16,0-1 0,35 19 16,0-19-16,53 19 15,-52-19-15,34 18 16,-52-17-16,17 0 16,-35-1-16,0 1 15,0 17-15,-53 18 16,-17-18-16,34-17 15,-17 0-15,36-18 0,-18 17 16,-18-17 0,35 0-16,18-17 15</inkml:trace>
  <inkml:trace contextRef="#ctx0" brushRef="#br3" timeOffset="357207.0384">20532 6015 0,'-18'18'15,"18"-1"1,0 1 0,18-1-1,-18 1-15,17-18 0,1 0 16,0-18-1,-1 1-15,-17-1 16,0-17-16,-17 17 16,17 1-1,-18-1-15,0 18 16</inkml:trace>
  <inkml:trace contextRef="#ctx0" brushRef="#br3" timeOffset="357424.9473">20814 5786 0,'0'0'16,"-18"0"0,18 52-1,-17-16-15,-19 52 16,19-35-16,-19 17 15,19-34-15,-1 17 0,1 0 16,-1-1-16,0-16 16,18-1-1</inkml:trace>
  <inkml:trace contextRef="#ctx0" brushRef="#br3" timeOffset="357652.2131">20832 6227 0,'0'0'0,"0"17"0,17 1 32,1-18-17,-18-18 1,0 1-1,-18 17-15,-17-18 16,17 0-16,1 18 0</inkml:trace>
  <inkml:trace contextRef="#ctx0" brushRef="#br3" timeOffset="363625.9204">19209 8837 0,'0'-18'31,"35"18"-15,-17 0-16,52 18 16,-34 0-16,16 17 15,-16-17-15,-36-1 16,17 36-1,-34-35-15,-19 52 16,1-34-16,0-19 0,17 19 16,-17-1-16,17-17 15,18 17-15,18-35 16,35 17 0,-18-17-16,0 0 0,36 0 15,0-17 1,-36-1-16,-18 18 0,1-17 15</inkml:trace>
  <inkml:trace contextRef="#ctx0" brushRef="#br3" timeOffset="364692.4582">19738 9031 0,'0'18'46,"0"-1"-30,18 1 15,-18-36 16,0 1-16,-18 17-15,18-18-16,18 18 16,-1 0 15</inkml:trace>
  <inkml:trace contextRef="#ctx0" brushRef="#br3" timeOffset="364904.5974">20126 8855 0,'-18'0'0,"1"17"16,-19 36-16,19-17 15,-36 34-15,35-35 16,-17 36-1,17-53-15,1 35 16,17-36-16,0 18 16</inkml:trace>
  <inkml:trace contextRef="#ctx0" brushRef="#br3" timeOffset="365144.4352">20126 9190 0,'0'0'16,"0"18"-1,18-18 1,-1 17-16,1-17 0,17 0 16,-17 0-16,-18-17 15,-18-1 1,1 18-16,-1 0 15,0 0-15,-17 0 16,0 0-16</inkml:trace>
  <inkml:trace contextRef="#ctx0" brushRef="#br3" timeOffset="368296.2594">20055 8837 0,'0'0'15,"36"-18"-15,-19 18 0,1-17 16,0 17-1,-1 0-15,-17-18 0,18 18 16,-36-17 47,1-1-48,-1 18-15,-53-18 16,36 18-16,-18-17 0,0 17 15,-17 0-15,-71 0 16,52 0-16,19 0 16,-18 0-16,-71 17 15,88 1-15,-70 17 16,88-17-16,-17 17 0,-1 53 16,36-35-16,17 71 15,18-54 1,36 54-16,17-54 15,-18-17-15,18 0 0,17-18 16,18 18-16,89 18 16,-89-54-16,124 19 15,-106-36-15,105-36 16,-105 1-16,106-35 16,-142 17-16,36-53 15,-88 53-15,-18-70 16,-18 70-16,-105-71 15,52 71 1,-123-35-16,88 70 16,-105 1-16,87 34 15</inkml:trace>
  <inkml:trace contextRef="#ctx0" brushRef="#br3" timeOffset="369626.3992">20179 5592 0,'-18'-18'0,"1"0"16,-36 1-16,0-1 16,-53-17-16,53 35 15,-18-18-15,-17 18 0,-88-18 16,88 36 0,-124 0-16,18 35 15,35 17 1,89-17-16,17 0 15,35 0-15,-17 88 16,35-70-16,53 87 0,0-87 16,17-1-16,18 1 15,124 70-15,-106-88 16,159 53-16,-124-71 16,141-17-16,-141-1 15,106-34 1,-141-1-16,105-52 15,-140 17-15,0 17 0,-1-69 16,-52 34-16,-1 0 16,-17 1-16,0-1 0,-17-17 15,-54-71 1,1 71-16,-89-53 16,53 88-16,-123-53 15,123 71-15,0 17 16,18 1-16,0 17 0,-89 53 15</inkml:trace>
  <inkml:trace contextRef="#ctx0" brushRef="#br3" timeOffset="374302.7238">10037 5592 0,'0'-18'0,"0"0"15,0 1 1,0-1-1,0 0-15,0 36 32,0 0-17,0 52 1,17-17-16,-17 0 0,0 106 16,18-89-16,-18 89 15,0-88-15,0-1 16,17 1-1,-17-18-15,0 0 0,0-18 0,0 35 16,0-52-16,0 0 16,0-1-1</inkml:trace>
  <inkml:trace contextRef="#ctx0" brushRef="#br3" timeOffset="374575.7269">9895 6332 0,'0'36'0,"18"34"16,0-17-16,-1-18 16,19 71-1,-1 0-15,-17-71 16,17 1-16,-18-19 15,1 1-15,0-18 16,17 0-16,-17-18 0,-1 1 0,1-1 16,17-17-1,-35 17-15,18 0 0,-18-17 0,17 18 16,-17-19-16,0 19 16</inkml:trace>
  <inkml:trace contextRef="#ctx0" brushRef="#br3" timeOffset="374960.3353">9754 5662 0,'18'-18'16,"-18"1"-16,18-1 16,-1-17-1,1 0-15,-18 17 0,35-35 16,-35 18-16,18 17 16,-1 1-16,1-19 15,-18 19-15,18 17 0,-18-18 16,17 18-1,1 18-15,-18 35 16,18-36-16,-18 18 16,35 36-16,-35-53 15,18 17-15,17 18 16,-18-36-16,1 1 0,0 0 16,-1-18-16</inkml:trace>
  <inkml:trace contextRef="#ctx0" brushRef="#br3" timeOffset="375494.2494">8925 5927 0,'0'0'16,"18"-18"-16,0 0 16,-1 1-16,1-1 15,-1 18-15,19-35 16,-19 35-16,36-18 16,-35 1-16,0 17 15,17-18 1,-17 18-16,-1 18 15,-17-1-15,0 1 0,0-1 16,18 1-16,-1 70 16,-17-52-16,36 34 15,-19-35-15,1 1 16,0-1-16,-1-17 0,1-1 16,0 1-16,-1 0 15</inkml:trace>
  <inkml:trace contextRef="#ctx0" brushRef="#br3" timeOffset="375653.8876">9119 6156 0,'0'0'0,"71"-35"15,-53 17 1,-1 0-16,18 18 0,-17-17 15,0 17-15,-1-18 16,1 18-16</inkml:trace>
  <inkml:trace contextRef="#ctx0" brushRef="#br3" timeOffset="376226.2218">9490 6033 0,'17'0'31,"-17"17"-15,18-17 15,0 0-15,-1 0 31,-34 0 0,34 18-32,1-18 1,0 0 15,-18-18-15,0 1-1,-18-1-15,18 0 16,0 1-16,-18-1 16,1 0-1,-1 18 1,18 18 0,0 0-1,18-18-15</inkml:trace>
  <inkml:trace contextRef="#ctx0" brushRef="#br3" timeOffset="376541.2139">9701 5838 0,'0'0'16,"0"-35"-16,0 18 0,18-1 15,-18 0 1,18 36 15,-18 17-15,0 36-16,-18-36 16,18 0-16,0 18 0,0 18 15,-18-36-15,18 0 16,0 18-16,0-35 15,18 0-15,0-18 16,-1-18 0,1 18-16</inkml:trace>
  <inkml:trace contextRef="#ctx0" brushRef="#br3" timeOffset="376783.3654">9860 6050 0,'0'18'0,"0"-1"16,0 1-1,18-18-15,-1 0 16,1 0 0,-18-18-16,18 1 15,-18-1-15,0 1 16,-18-19-16,0 19 15,1-1-15,-1 18 16,18 18 0,0-1-16</inkml:trace>
  <inkml:trace contextRef="#ctx0" brushRef="#br3" timeOffset="379736.4291">10107 7355 0,'-18'53'15,"18"0"-15,18 141 31,0-106-31,-1 124 16,-17-106-16,18 0 0,-18-18 0,18 0 16,17 71-1,-17-106-15,-1 0 0,1 35 16,-1-53 0,-17-17-16,0 17 0,0-17 15,-17-1 1,-1-17-16</inkml:trace>
  <inkml:trace contextRef="#ctx0" brushRef="#br3" timeOffset="379954.8521">10001 8731 0,'0'0'0,"18"36"0,0-1 0,34 0 16,-34-17-16,0-1 15,52-17-15,-34 0 16,-19 0-16,1 0 16,-1 0-16,1-17 0,17-19 15,-35 19-15,0-1 16,0-17-16,0 0 16</inkml:trace>
  <inkml:trace contextRef="#ctx0" brushRef="#br3" timeOffset="380368.5898">9860 7620 0,'0'18'16,"18"-18"0,-1-36-1,1 19-15,-18-1 16,18 0-16,-1-52 15,1 35-15,0-1 0,-18 1 16,0 0-16,17 17 0,-17 1 16,18 17-1,17 35 1,-17 0 0,17-17-16,-17-1 0,52 19 15,-34-19-15,-19 1 16,18 0-16,-17-1 0</inkml:trace>
  <inkml:trace contextRef="#ctx0" brushRef="#br3" timeOffset="380747.4054">8978 8202 0,'18'-18'16,"-1"1"-16,1-1 15,53 1 1,-36-1-16,-17 18 15,-1 0-15,-17 18 16,0-1-16,-35 36 16,17-18-16,1 1 15,17-19-15,-18 36 16,36-18-16,17-17 16,0 0-16,36-18 15,-36 0-15,0-18 16,1 18-16,-1-35 15</inkml:trace>
  <inkml:trace contextRef="#ctx0" brushRef="#br3" timeOffset="381221.8154">9490 8220 0,'0'17'78,"17"-17"-46</inkml:trace>
  <inkml:trace contextRef="#ctx0" brushRef="#br3" timeOffset="381437.5902">9719 7955 0,'-18'0'15,"18"35"1,-17-17-16,17 17 0,0 54 15,-18-37-15,18 1 16,0 0-16,-18-17 16,18-1-16,0 0 0,-17 0 15,17 1-15,0-1 16</inkml:trace>
  <inkml:trace contextRef="#ctx0" brushRef="#br3" timeOffset="381678.8887">9825 8308 0,'0'18'16,"18"-18"-1,-1 0-15,-17-18 16,0 0 15,-17 18-15,-1 0-1</inkml:trace>
  <inkml:trace contextRef="#ctx0" brushRef="#br3" timeOffset="387956.9897">9666 5644 0,'-70'-35'15,"-1"18"-15,18-1 0,-106-17 16,71-1-16,0 36 0,-88-17 16,87 17-1,1 17-15,-71 54 16,107-36-16,-1 36 0,0 52 15,53-52-15,17-1 16,19 1-16,17-1 0,17-17 16,1 0-16,34 0 15,107 35-15,-88-70 16,-1 0-16,106-1 16,-123-17-16,0-17 15,-18-1-15,-17 0 0,-1-17 0,19-53 16,-72 53-1,1-18-15,-18 0 0,-18-18 16,1 18-16,-72-88 16,19 88-16,-89-53 15,53 71-15,0 0 0,-88 17 16,89 18 0,16 18-16</inkml:trace>
</inkml:ink>
</file>

<file path=ppt/media/image1.png>
</file>

<file path=ppt/media/image2.png>
</file>

<file path=ppt/media/image2.tiff>
</file>

<file path=ppt/media/image20.png>
</file>

<file path=ppt/media/image3.png>
</file>

<file path=ppt/media/image3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2366" y="1214866"/>
            <a:ext cx="6995528" cy="1827004"/>
          </a:xfrm>
        </p:spPr>
        <p:txBody>
          <a:bodyPr>
            <a:noAutofit/>
          </a:bodyPr>
          <a:lstStyle/>
          <a:p>
            <a:r>
              <a:rPr lang="en-US"/>
              <a:t>Comparing to human-level performance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94502" y="3796701"/>
            <a:ext cx="775125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Avoidable bias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27812" y="1825355"/>
            <a:ext cx="3128322" cy="2844285"/>
            <a:chOff x="407807" y="1903613"/>
            <a:chExt cx="3128322" cy="2844285"/>
          </a:xfrm>
        </p:grpSpPr>
        <p:cxnSp>
          <p:nvCxnSpPr>
            <p:cNvPr id="105" name="Straight Arrow Connector 104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682546" y="1903613"/>
              <a:ext cx="2281755" cy="2844285"/>
              <a:chOff x="682546" y="1903613"/>
              <a:chExt cx="2281755" cy="2844285"/>
            </a:xfrm>
          </p:grpSpPr>
          <p:cxnSp>
            <p:nvCxnSpPr>
              <p:cNvPr id="104" name="Straight Arrow Connector 103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Oval 59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3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100" name="Straight Connector 99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98" name="Straight Connector 9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Oval 7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6" name="Straight Connector 85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84" name="Straight Connector 8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Straight Connector 8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82" name="Straight Connector 81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/>
              <p:cNvSpPr txBox="1"/>
              <p:nvPr/>
            </p:nvSpPr>
            <p:spPr>
              <a:xfrm>
                <a:off x="1137592" y="4224678"/>
                <a:ext cx="171072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bias</a:t>
                </a:r>
              </a:p>
            </p:txBody>
          </p:sp>
          <p:grpSp>
            <p:nvGrpSpPr>
              <p:cNvPr id="160" name="Group 159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1" name="Straight Connector 1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4" name="Straight Connector 163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67" name="Straight Connector 1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76" name="Oval 175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77" name="Group 176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78" name="Straight Connector 17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Straight Connector 17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1" name="Straight Connector 18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3" name="Oval 182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84" name="Group 183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7" name="Group 18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88" name="Straight Connector 18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0" name="Oval 189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1" name="Group 190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2" name="Straight Connector 191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Group 193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5" name="Straight Connector 19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Straight Connector 19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7" name="Group 19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198" name="Straight Connector 197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0" name="Group 199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01" name="Straight Connector 20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03" name="Group 202"/>
          <p:cNvGrpSpPr/>
          <p:nvPr/>
        </p:nvGrpSpPr>
        <p:grpSpPr>
          <a:xfrm>
            <a:off x="4478753" y="1825355"/>
            <a:ext cx="3128322" cy="2844285"/>
            <a:chOff x="407807" y="1903613"/>
            <a:chExt cx="3128322" cy="2844285"/>
          </a:xfrm>
        </p:grpSpPr>
        <p:cxnSp>
          <p:nvCxnSpPr>
            <p:cNvPr id="204" name="Straight Arrow Connector 203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/>
            <p:cNvGrpSpPr/>
            <p:nvPr/>
          </p:nvGrpSpPr>
          <p:grpSpPr>
            <a:xfrm>
              <a:off x="682546" y="1903613"/>
              <a:ext cx="2473547" cy="2844285"/>
              <a:chOff x="682546" y="1903613"/>
              <a:chExt cx="2473547" cy="2844285"/>
            </a:xfrm>
          </p:grpSpPr>
          <p:cxnSp>
            <p:nvCxnSpPr>
              <p:cNvPr id="206" name="Straight Arrow Connector 205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7" name="Oval 206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Oval 208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Oval 210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5" name="Straight Connector 214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7" name="Group 216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277" name="Straight Connector 276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Straight Connector 277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8" name="Straight Connector 217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Oval 229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Oval 230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2" name="Straight Connector 231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34" name="Group 233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5" name="Straight Connector 27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Straight Connector 27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35" name="Straight Connector 234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TextBox 236"/>
              <p:cNvSpPr txBox="1"/>
              <p:nvPr/>
            </p:nvSpPr>
            <p:spPr>
              <a:xfrm>
                <a:off x="1137592" y="4224678"/>
                <a:ext cx="201850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“just right”</a:t>
                </a:r>
              </a:p>
            </p:txBody>
          </p:sp>
          <p:grpSp>
            <p:nvGrpSpPr>
              <p:cNvPr id="239" name="Group 238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3" name="Straight Connector 27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71" name="Straight Connector 27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Straight Connector 27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9" name="Straight Connector 26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2" name="Oval 241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3" name="Group 242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7" name="Straight Connector 26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Connector 26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Group 243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5" name="Straight Connector 26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5" name="Oval 244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6" name="Group 245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3" name="Straight Connector 26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Straight Connector 26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7" name="Group 246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61" name="Straight Connector 26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Straight Connector 26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8" name="Oval 247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49" name="Group 248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9" name="Straight Connector 25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Straight Connector 25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0" name="Group 249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7" name="Straight Connector 25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Straight Connector 25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5" name="Straight Connector 25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253" name="Straight Connector 25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Straight Connector 25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79" name="Group 278"/>
          <p:cNvGrpSpPr/>
          <p:nvPr/>
        </p:nvGrpSpPr>
        <p:grpSpPr>
          <a:xfrm>
            <a:off x="8713791" y="1825017"/>
            <a:ext cx="3128322" cy="2844623"/>
            <a:chOff x="407807" y="1903613"/>
            <a:chExt cx="3128322" cy="2844623"/>
          </a:xfrm>
        </p:grpSpPr>
        <p:cxnSp>
          <p:nvCxnSpPr>
            <p:cNvPr id="280" name="Straight Arrow Connector 279"/>
            <p:cNvCxnSpPr/>
            <p:nvPr/>
          </p:nvCxnSpPr>
          <p:spPr>
            <a:xfrm>
              <a:off x="407807" y="4080816"/>
              <a:ext cx="3128322" cy="15548"/>
            </a:xfrm>
            <a:prstGeom prst="straightConnector1">
              <a:avLst/>
            </a:prstGeom>
            <a:ln>
              <a:solidFill>
                <a:schemeClr val="tx1"/>
              </a:solidFill>
              <a:headEnd w="lg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1" name="Group 280"/>
            <p:cNvGrpSpPr/>
            <p:nvPr/>
          </p:nvGrpSpPr>
          <p:grpSpPr>
            <a:xfrm>
              <a:off x="682546" y="1903613"/>
              <a:ext cx="2581956" cy="2844623"/>
              <a:chOff x="682546" y="1903613"/>
              <a:chExt cx="2581956" cy="2844623"/>
            </a:xfrm>
          </p:grpSpPr>
          <p:cxnSp>
            <p:nvCxnSpPr>
              <p:cNvPr id="282" name="Straight Arrow Connector 281"/>
              <p:cNvCxnSpPr/>
              <p:nvPr/>
            </p:nvCxnSpPr>
            <p:spPr>
              <a:xfrm flipV="1">
                <a:off x="682546" y="2080952"/>
                <a:ext cx="0" cy="220202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w="lg" len="med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/>
            </p:nvSpPr>
            <p:spPr>
              <a:xfrm>
                <a:off x="1084738" y="3367108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/>
            </p:nvSpPr>
            <p:spPr>
              <a:xfrm>
                <a:off x="1182075" y="274655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5" name="Oval 284"/>
              <p:cNvSpPr/>
              <p:nvPr/>
            </p:nvSpPr>
            <p:spPr>
              <a:xfrm>
                <a:off x="980327" y="301643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6" name="Oval 285"/>
              <p:cNvSpPr/>
              <p:nvPr/>
            </p:nvSpPr>
            <p:spPr>
              <a:xfrm>
                <a:off x="900761" y="359434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7" name="Oval 286"/>
              <p:cNvSpPr/>
              <p:nvPr/>
            </p:nvSpPr>
            <p:spPr>
              <a:xfrm>
                <a:off x="1374706" y="2874914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8" name="Oval 287"/>
              <p:cNvSpPr/>
              <p:nvPr/>
            </p:nvSpPr>
            <p:spPr>
              <a:xfrm>
                <a:off x="1682171" y="3533327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9" name="Oval 288"/>
              <p:cNvSpPr/>
              <p:nvPr/>
            </p:nvSpPr>
            <p:spPr>
              <a:xfrm>
                <a:off x="1455574" y="3700615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0" name="Oval 289"/>
              <p:cNvSpPr/>
              <p:nvPr/>
            </p:nvSpPr>
            <p:spPr>
              <a:xfrm>
                <a:off x="2025416" y="2442979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1" name="Straight Connector 290"/>
              <p:cNvCxnSpPr/>
              <p:nvPr/>
            </p:nvCxnSpPr>
            <p:spPr>
              <a:xfrm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/>
              <p:cNvCxnSpPr/>
              <p:nvPr/>
            </p:nvCxnSpPr>
            <p:spPr>
              <a:xfrm flipV="1">
                <a:off x="1652642" y="27448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93" name="Group 292"/>
              <p:cNvGrpSpPr/>
              <p:nvPr/>
            </p:nvGrpSpPr>
            <p:grpSpPr>
              <a:xfrm>
                <a:off x="2002486" y="3494576"/>
                <a:ext cx="182880" cy="182880"/>
                <a:chOff x="1975282" y="3391159"/>
                <a:chExt cx="182880" cy="182880"/>
              </a:xfrm>
            </p:grpSpPr>
            <p:cxnSp>
              <p:nvCxnSpPr>
                <p:cNvPr id="353" name="Straight Connector 352"/>
                <p:cNvCxnSpPr/>
                <p:nvPr/>
              </p:nvCxnSpPr>
              <p:spPr>
                <a:xfrm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Straight Connector 353"/>
                <p:cNvCxnSpPr/>
                <p:nvPr/>
              </p:nvCxnSpPr>
              <p:spPr>
                <a:xfrm flipV="1">
                  <a:off x="1975282" y="3391159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94" name="Straight Connector 293"/>
              <p:cNvCxnSpPr/>
              <p:nvPr/>
            </p:nvCxnSpPr>
            <p:spPr>
              <a:xfrm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/>
              <p:cNvCxnSpPr/>
              <p:nvPr/>
            </p:nvCxnSpPr>
            <p:spPr>
              <a:xfrm flipV="1">
                <a:off x="2781421" y="3658286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/>
              <p:cNvCxnSpPr/>
              <p:nvPr/>
            </p:nvCxnSpPr>
            <p:spPr>
              <a:xfrm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/>
              <p:cNvCxnSpPr/>
              <p:nvPr/>
            </p:nvCxnSpPr>
            <p:spPr>
              <a:xfrm flipV="1">
                <a:off x="2222384" y="268500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/>
              <p:cNvCxnSpPr/>
              <p:nvPr/>
            </p:nvCxnSpPr>
            <p:spPr>
              <a:xfrm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/>
              <p:cNvCxnSpPr/>
              <p:nvPr/>
            </p:nvCxnSpPr>
            <p:spPr>
              <a:xfrm flipV="1">
                <a:off x="2152749" y="30902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/>
              <p:cNvCxnSpPr/>
              <p:nvPr/>
            </p:nvCxnSpPr>
            <p:spPr>
              <a:xfrm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/>
              <p:cNvCxnSpPr/>
              <p:nvPr/>
            </p:nvCxnSpPr>
            <p:spPr>
              <a:xfrm flipV="1">
                <a:off x="1628634" y="222104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/>
              <p:cNvCxnSpPr/>
              <p:nvPr/>
            </p:nvCxnSpPr>
            <p:spPr>
              <a:xfrm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/>
              <p:cNvCxnSpPr/>
              <p:nvPr/>
            </p:nvCxnSpPr>
            <p:spPr>
              <a:xfrm flipV="1">
                <a:off x="1445754" y="315605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/>
              <p:cNvCxnSpPr/>
              <p:nvPr/>
            </p:nvCxnSpPr>
            <p:spPr>
              <a:xfrm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/>
              <p:cNvCxnSpPr/>
              <p:nvPr/>
            </p:nvCxnSpPr>
            <p:spPr>
              <a:xfrm flipV="1">
                <a:off x="2768304" y="261105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6" name="Oval 305"/>
              <p:cNvSpPr/>
              <p:nvPr/>
            </p:nvSpPr>
            <p:spPr>
              <a:xfrm>
                <a:off x="1106304" y="377133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Oval 306"/>
              <p:cNvSpPr/>
              <p:nvPr/>
            </p:nvSpPr>
            <p:spPr>
              <a:xfrm>
                <a:off x="1262874" y="3502906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8" name="Straight Connector 307"/>
              <p:cNvCxnSpPr/>
              <p:nvPr/>
            </p:nvCxnSpPr>
            <p:spPr>
              <a:xfrm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/>
              <p:cNvCxnSpPr/>
              <p:nvPr/>
            </p:nvCxnSpPr>
            <p:spPr>
              <a:xfrm flipV="1">
                <a:off x="2315442" y="3608981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0" name="Group 309"/>
              <p:cNvGrpSpPr/>
              <p:nvPr/>
            </p:nvGrpSpPr>
            <p:grpSpPr>
              <a:xfrm>
                <a:off x="2054341" y="2182104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51" name="Straight Connector 35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Connector 35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1" name="Straight Connector 310"/>
              <p:cNvCxnSpPr/>
              <p:nvPr/>
            </p:nvCxnSpPr>
            <p:spPr>
              <a:xfrm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/>
              <p:cNvCxnSpPr/>
              <p:nvPr/>
            </p:nvCxnSpPr>
            <p:spPr>
              <a:xfrm flipV="1">
                <a:off x="2676864" y="3064618"/>
                <a:ext cx="182880" cy="182880"/>
              </a:xfrm>
              <a:prstGeom prst="line">
                <a:avLst/>
              </a:prstGeom>
              <a:ln w="127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TextBox 312"/>
              <p:cNvSpPr txBox="1"/>
              <p:nvPr/>
            </p:nvSpPr>
            <p:spPr>
              <a:xfrm>
                <a:off x="811586" y="4225016"/>
                <a:ext cx="245291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high variance</a:t>
                </a:r>
              </a:p>
            </p:txBody>
          </p:sp>
          <p:grpSp>
            <p:nvGrpSpPr>
              <p:cNvPr id="315" name="Group 314"/>
              <p:cNvGrpSpPr/>
              <p:nvPr/>
            </p:nvGrpSpPr>
            <p:grpSpPr>
              <a:xfrm>
                <a:off x="2305149" y="236320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9" name="Straight Connector 34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Straight Connector 34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Group 315"/>
              <p:cNvGrpSpPr/>
              <p:nvPr/>
            </p:nvGrpSpPr>
            <p:grpSpPr>
              <a:xfrm>
                <a:off x="783616" y="220630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7" name="Straight Connector 34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/>
              <p:cNvGrpSpPr/>
              <p:nvPr/>
            </p:nvGrpSpPr>
            <p:grpSpPr>
              <a:xfrm>
                <a:off x="1282390" y="2017908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5" name="Straight Connector 34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8" name="Oval 317"/>
              <p:cNvSpPr/>
              <p:nvPr/>
            </p:nvSpPr>
            <p:spPr>
              <a:xfrm>
                <a:off x="894046" y="2728301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19" name="Group 318"/>
              <p:cNvGrpSpPr/>
              <p:nvPr/>
            </p:nvGrpSpPr>
            <p:grpSpPr>
              <a:xfrm>
                <a:off x="1663993" y="1903613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3" name="Straight Connector 34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Straight Connector 34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/>
              <p:cNvGrpSpPr/>
              <p:nvPr/>
            </p:nvGrpSpPr>
            <p:grpSpPr>
              <a:xfrm>
                <a:off x="1043350" y="2377056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41" name="Straight Connector 34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Connector 34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1" name="Oval 320"/>
              <p:cNvSpPr/>
              <p:nvPr/>
            </p:nvSpPr>
            <p:spPr>
              <a:xfrm>
                <a:off x="695874" y="2885970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2" name="Group 321"/>
              <p:cNvGrpSpPr/>
              <p:nvPr/>
            </p:nvGrpSpPr>
            <p:grpSpPr>
              <a:xfrm>
                <a:off x="782185" y="246123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9" name="Straight Connector 33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Straight Connector 33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3" name="Group 322"/>
              <p:cNvGrpSpPr/>
              <p:nvPr/>
            </p:nvGrpSpPr>
            <p:grpSpPr>
              <a:xfrm>
                <a:off x="1958038" y="3783570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7" name="Straight Connector 336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Straight Connector 337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4" name="Oval 323"/>
              <p:cNvSpPr/>
              <p:nvPr/>
            </p:nvSpPr>
            <p:spPr>
              <a:xfrm>
                <a:off x="1704195" y="3178392"/>
                <a:ext cx="182880" cy="18288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25" name="Group 324"/>
              <p:cNvGrpSpPr/>
              <p:nvPr/>
            </p:nvGrpSpPr>
            <p:grpSpPr>
              <a:xfrm>
                <a:off x="1734991" y="2515049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5" name="Straight Connector 334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Straight Connector 335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Group 325"/>
              <p:cNvGrpSpPr/>
              <p:nvPr/>
            </p:nvGrpSpPr>
            <p:grpSpPr>
              <a:xfrm>
                <a:off x="1940329" y="2784817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3" name="Straight Connector 332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7" name="Group 326"/>
              <p:cNvGrpSpPr/>
              <p:nvPr/>
            </p:nvGrpSpPr>
            <p:grpSpPr>
              <a:xfrm>
                <a:off x="2193114" y="383758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31" name="Straight Connector 330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8" name="Group 327"/>
              <p:cNvGrpSpPr/>
              <p:nvPr/>
            </p:nvGrpSpPr>
            <p:grpSpPr>
              <a:xfrm>
                <a:off x="1862719" y="3944321"/>
                <a:ext cx="182880" cy="182880"/>
                <a:chOff x="2152749" y="2210806"/>
                <a:chExt cx="182880" cy="182880"/>
              </a:xfrm>
            </p:grpSpPr>
            <p:cxnSp>
              <p:nvCxnSpPr>
                <p:cNvPr id="329" name="Straight Connector 328"/>
                <p:cNvCxnSpPr/>
                <p:nvPr/>
              </p:nvCxnSpPr>
              <p:spPr>
                <a:xfrm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Straight Connector 329"/>
                <p:cNvCxnSpPr/>
                <p:nvPr/>
              </p:nvCxnSpPr>
              <p:spPr>
                <a:xfrm flipV="1">
                  <a:off x="2152749" y="2210806"/>
                  <a:ext cx="182880" cy="182880"/>
                </a:xfrm>
                <a:prstGeom prst="line">
                  <a:avLst/>
                </a:prstGeom>
                <a:ln w="12700"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3BAB37A-7D8A-45E1-BF8B-D7ADBB2C703A}"/>
                  </a:ext>
                </a:extLst>
              </p14:cNvPr>
              <p14:cNvContentPartPr/>
              <p14:nvPr/>
            </p14:nvContentPartPr>
            <p14:xfrm>
              <a:off x="1015920" y="1943280"/>
              <a:ext cx="9722160" cy="32958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3BAB37A-7D8A-45E1-BF8B-D7ADBB2C703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6560" y="1933920"/>
                <a:ext cx="9740880" cy="331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2833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4397" y="1357634"/>
            <a:ext cx="34563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Cat classification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054" r="41629"/>
          <a:stretch/>
        </p:blipFill>
        <p:spPr>
          <a:xfrm>
            <a:off x="5572617" y="875471"/>
            <a:ext cx="1385571" cy="15491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6090" t="5578" r="22829" b="9656"/>
          <a:stretch/>
        </p:blipFill>
        <p:spPr>
          <a:xfrm>
            <a:off x="7250013" y="875471"/>
            <a:ext cx="1473203" cy="15491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374321" y="2854179"/>
            <a:ext cx="10442282" cy="1308100"/>
            <a:chOff x="762248" y="4039731"/>
            <a:chExt cx="10442282" cy="1308100"/>
          </a:xfrm>
        </p:grpSpPr>
        <p:sp>
          <p:nvSpPr>
            <p:cNvPr id="7" name="TextBox 6"/>
            <p:cNvSpPr txBox="1"/>
            <p:nvPr/>
          </p:nvSpPr>
          <p:spPr>
            <a:xfrm>
              <a:off x="762248" y="4039731"/>
              <a:ext cx="1044228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Training set error: 	1%		15%		15%		0.5%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62248" y="4763056"/>
              <a:ext cx="1010084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 set error:		11%		16%		30%		1% 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375DE85-1533-48A2-A019-320C2D60F71D}"/>
              </a:ext>
            </a:extLst>
          </p:cNvPr>
          <p:cNvSpPr/>
          <p:nvPr/>
        </p:nvSpPr>
        <p:spPr>
          <a:xfrm>
            <a:off x="5837274" y="2854179"/>
            <a:ext cx="1412739" cy="1496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2F44B9-FF81-41C0-92BE-36CF3A2166D2}"/>
              </a:ext>
            </a:extLst>
          </p:cNvPr>
          <p:cNvSpPr/>
          <p:nvPr/>
        </p:nvSpPr>
        <p:spPr>
          <a:xfrm>
            <a:off x="7620568" y="2770022"/>
            <a:ext cx="1412739" cy="1496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ABE4A7E-D909-4479-8EBE-E23AA2F81371}"/>
              </a:ext>
            </a:extLst>
          </p:cNvPr>
          <p:cNvSpPr/>
          <p:nvPr/>
        </p:nvSpPr>
        <p:spPr>
          <a:xfrm>
            <a:off x="9589141" y="2800777"/>
            <a:ext cx="1412739" cy="1496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F58EBC-5D0E-42F7-B4D5-9F2BE6F56F76}"/>
              </a:ext>
            </a:extLst>
          </p:cNvPr>
          <p:cNvSpPr/>
          <p:nvPr/>
        </p:nvSpPr>
        <p:spPr>
          <a:xfrm>
            <a:off x="4012003" y="2854178"/>
            <a:ext cx="1412739" cy="14965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683C7A6-00F0-45B4-BB00-99639E898A9A}"/>
                  </a:ext>
                </a:extLst>
              </p14:cNvPr>
              <p14:cNvContentPartPr/>
              <p14:nvPr/>
            </p14:nvContentPartPr>
            <p14:xfrm>
              <a:off x="762120" y="2006640"/>
              <a:ext cx="10623960" cy="31435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4683C7A6-00F0-45B4-BB00-99639E898A9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2760" y="1997280"/>
                <a:ext cx="10642680" cy="316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261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classification example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8470" y="2244874"/>
            <a:ext cx="38331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Training error   8%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8470" y="2981305"/>
            <a:ext cx="4051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Dev error           10%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221536" y="1596791"/>
            <a:ext cx="1347735" cy="2125688"/>
            <a:chOff x="4392386" y="1632857"/>
            <a:chExt cx="1347735" cy="2125688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4392386" y="1632857"/>
              <a:ext cx="0" cy="2125688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644949" y="2280939"/>
              <a:ext cx="86754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>
                  <a:latin typeface="Century Schoolbook" charset="0"/>
                  <a:ea typeface="Century Schoolbook" charset="0"/>
                  <a:cs typeface="Century Schoolbook" charset="0"/>
                </a:rPr>
                <a:t>8 </a:t>
              </a:r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%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644949" y="3017370"/>
              <a:ext cx="10951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10 %</a:t>
              </a: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AE415F7-D7D7-4800-8B1F-3484B89BD994}"/>
                  </a:ext>
                </a:extLst>
              </p14:cNvPr>
              <p14:cNvContentPartPr/>
              <p14:nvPr/>
            </p14:nvContentPartPr>
            <p14:xfrm>
              <a:off x="870120" y="1555920"/>
              <a:ext cx="3994200" cy="3086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AE415F7-D7D7-4800-8B1F-3484B89BD99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760" y="1546560"/>
                <a:ext cx="4012920" cy="310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93FAB4D-2C35-4E33-AC6D-C0DCCE1596A1}"/>
                  </a:ext>
                </a:extLst>
              </p14:cNvPr>
              <p14:cNvContentPartPr/>
              <p14:nvPr/>
            </p14:nvContentPartPr>
            <p14:xfrm>
              <a:off x="2013120" y="882720"/>
              <a:ext cx="7791480" cy="45784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93FAB4D-2C35-4E33-AC6D-C0DCCE1596A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03760" y="873360"/>
                <a:ext cx="7810200" cy="459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9094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5092</TotalTime>
  <Words>48</Words>
  <Application>Microsoft Office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Schoolbook</vt:lpstr>
      <vt:lpstr>Office Theme</vt:lpstr>
      <vt:lpstr>Comparing to human-level performance</vt:lpstr>
      <vt:lpstr>Bias and Variance</vt:lpstr>
      <vt:lpstr>Bias and Variance</vt:lpstr>
      <vt:lpstr>Cat classification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Ranjan, Sumit</cp:lastModifiedBy>
  <cp:revision>156</cp:revision>
  <dcterms:created xsi:type="dcterms:W3CDTF">2017-07-10T20:19:53Z</dcterms:created>
  <dcterms:modified xsi:type="dcterms:W3CDTF">2018-02-13T11:33:55Z</dcterms:modified>
</cp:coreProperties>
</file>

<file path=docProps/thumbnail.jpeg>
</file>